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7"/>
  </p:notesMasterIdLst>
  <p:handoutMasterIdLst>
    <p:handoutMasterId r:id="rId58"/>
  </p:handoutMasterIdLst>
  <p:sldIdLst>
    <p:sldId id="256" r:id="rId3"/>
    <p:sldId id="258" r:id="rId4"/>
    <p:sldId id="259" r:id="rId5"/>
    <p:sldId id="260" r:id="rId6"/>
    <p:sldId id="261" r:id="rId7"/>
    <p:sldId id="286" r:id="rId8"/>
    <p:sldId id="262" r:id="rId9"/>
    <p:sldId id="311" r:id="rId10"/>
    <p:sldId id="310" r:id="rId11"/>
    <p:sldId id="276" r:id="rId12"/>
    <p:sldId id="312" r:id="rId13"/>
    <p:sldId id="274" r:id="rId14"/>
    <p:sldId id="313" r:id="rId15"/>
    <p:sldId id="314" r:id="rId16"/>
    <p:sldId id="275" r:id="rId17"/>
    <p:sldId id="263" r:id="rId18"/>
    <p:sldId id="264" r:id="rId19"/>
    <p:sldId id="265" r:id="rId20"/>
    <p:sldId id="266" r:id="rId21"/>
    <p:sldId id="282" r:id="rId22"/>
    <p:sldId id="289" r:id="rId23"/>
    <p:sldId id="278" r:id="rId24"/>
    <p:sldId id="288" r:id="rId25"/>
    <p:sldId id="287" r:id="rId26"/>
    <p:sldId id="279" r:id="rId27"/>
    <p:sldId id="285" r:id="rId28"/>
    <p:sldId id="280" r:id="rId29"/>
    <p:sldId id="273" r:id="rId30"/>
    <p:sldId id="277" r:id="rId31"/>
    <p:sldId id="281" r:id="rId32"/>
    <p:sldId id="284" r:id="rId33"/>
    <p:sldId id="283" r:id="rId34"/>
    <p:sldId id="268" r:id="rId35"/>
    <p:sldId id="267" r:id="rId36"/>
    <p:sldId id="270" r:id="rId37"/>
    <p:sldId id="269" r:id="rId38"/>
    <p:sldId id="271" r:id="rId39"/>
    <p:sldId id="272" r:id="rId40"/>
    <p:sldId id="290" r:id="rId41"/>
    <p:sldId id="257" r:id="rId42"/>
    <p:sldId id="295"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Amatic SC" panose="00000500000000000000" pitchFamily="2" charset="-79"/>
      <p:regular r:id="rId59"/>
      <p:bold r:id="rId60"/>
    </p:embeddedFont>
    <p:embeddedFont>
      <p:font typeface="Anaheim" panose="020B0604020202020204" charset="0"/>
      <p:regular r:id="rId61"/>
      <p:bold r:id="rId62"/>
    </p:embeddedFont>
    <p:embeddedFont>
      <p:font typeface="Consolas" panose="020B0609020204030204" pitchFamily="49" charset="0"/>
      <p:regular r:id="rId63"/>
      <p:bold r:id="rId64"/>
      <p:italic r:id="rId65"/>
      <p:boldItalic r:id="rId66"/>
    </p:embeddedFont>
    <p:embeddedFont>
      <p:font typeface="DM Sans" pitchFamily="2" charset="0"/>
      <p:regular r:id="rId67"/>
      <p:bold r:id="rId68"/>
      <p:italic r:id="rId69"/>
      <p:boldItalic r:id="rId70"/>
    </p:embeddedFont>
    <p:embeddedFont>
      <p:font typeface="Figtree" panose="020B0604020202020204" charset="0"/>
      <p:regular r:id="rId71"/>
      <p:bold r:id="rId72"/>
      <p:italic r:id="rId73"/>
      <p:boldItalic r:id="rId74"/>
    </p:embeddedFont>
    <p:embeddedFont>
      <p:font typeface="Nunito Light" pitchFamily="2" charset="0"/>
      <p:regular r:id="rId75"/>
      <p:italic r:id="rId76"/>
    </p:embeddedFont>
    <p:embeddedFont>
      <p:font typeface="Open Sans Light" panose="020B0306030504020204" pitchFamily="34" charset="0"/>
      <p:regular r:id="rId77"/>
      <p:italic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PT Sans" panose="020B0503020203020204" pitchFamily="34" charset="0"/>
      <p:regular r:id="rId86"/>
      <p:bold r:id="rId87"/>
      <p:italic r:id="rId88"/>
      <p:boldItalic r:id="rId89"/>
    </p:embeddedFont>
    <p:embeddedFont>
      <p:font typeface="Roboto Medium" panose="02000000000000000000" pitchFamily="2" charset="0"/>
      <p:regular r:id="rId90"/>
      <p:bold r:id="rId91"/>
      <p:italic r:id="rId92"/>
      <p:boldItalic r:id="rId93"/>
    </p:embeddedFont>
    <p:embeddedFont>
      <p:font typeface="Sarabun" panose="020B0604020202020204" charset="-34"/>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p:scale>
          <a:sx n="140" d="100"/>
          <a:sy n="140" d="100"/>
        </p:scale>
        <p:origin x="516" y="186"/>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font" Target="fonts/font32.fntdata"/><Relationship Id="rId95" Type="http://schemas.openxmlformats.org/officeDocument/2006/relationships/font" Target="fonts/font3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6.fntdata"/><Relationship Id="rId69" Type="http://schemas.openxmlformats.org/officeDocument/2006/relationships/font" Target="fonts/font11.fntdata"/><Relationship Id="rId80" Type="http://schemas.openxmlformats.org/officeDocument/2006/relationships/font" Target="fonts/font22.fntdata"/><Relationship Id="rId85" Type="http://schemas.openxmlformats.org/officeDocument/2006/relationships/font" Target="fonts/font27.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font" Target="fonts/font33.fntdata"/><Relationship Id="rId96"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font" Target="fonts/font3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97" Type="http://schemas.openxmlformats.org/officeDocument/2006/relationships/font" Target="fonts/font39.fntdata"/><Relationship Id="rId7" Type="http://schemas.openxmlformats.org/officeDocument/2006/relationships/slide" Target="slides/slide5.xml"/><Relationship Id="rId71" Type="http://schemas.openxmlformats.org/officeDocument/2006/relationships/font" Target="fonts/font13.fntdata"/><Relationship Id="rId92"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9.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93" Type="http://schemas.openxmlformats.org/officeDocument/2006/relationships/font" Target="fonts/font35.fntdata"/><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18/07/2024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057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9e673753c8_0_8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29e673753c8_0_8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9e673753c8_0_9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9e673753c8_0_9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0"/>
        <p:cNvGrpSpPr/>
        <p:nvPr/>
      </p:nvGrpSpPr>
      <p:grpSpPr>
        <a:xfrm>
          <a:off x="0" y="0"/>
          <a:ext cx="0" cy="0"/>
          <a:chOff x="0" y="0"/>
          <a:chExt cx="0" cy="0"/>
        </a:xfrm>
      </p:grpSpPr>
      <p:sp>
        <p:nvSpPr>
          <p:cNvPr id="7421" name="Google Shape;7421;g29e673753c8_0_15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2" name="Google Shape;7422;g29e673753c8_0_1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1"/>
        <p:cNvGrpSpPr/>
        <p:nvPr/>
      </p:nvGrpSpPr>
      <p:grpSpPr>
        <a:xfrm>
          <a:off x="0" y="0"/>
          <a:ext cx="0" cy="0"/>
          <a:chOff x="0" y="0"/>
          <a:chExt cx="0" cy="0"/>
        </a:xfrm>
      </p:grpSpPr>
      <p:sp>
        <p:nvSpPr>
          <p:cNvPr id="7742" name="Google Shape;7742;g29e673753c8_0_15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3" name="Google Shape;7743;g29e673753c8_0_15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2190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hyperlink" Target="https://docs.google.com/spreadsheets/d/16k3mkIm9is1UovOX4NguH5_CQ1rgEBd5UU4soicLNhY/copy#gid=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41.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48.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9.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42.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Figtree"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hyperlink" Target="https://fonts.google.com/specimen/DM+San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93770" y="13155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93796" y="3118693"/>
            <a:ext cx="4646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a:t>
            </a:r>
          </a:p>
          <a:p>
            <a:pPr marL="0" lvl="0" indent="0" algn="l" rtl="0">
              <a:spcBef>
                <a:spcPts val="0"/>
              </a:spcBef>
              <a:spcAft>
                <a:spcPts val="0"/>
              </a:spcAft>
              <a:buNone/>
            </a:pPr>
            <a:r>
              <a:rPr lang="en" dirty="0"/>
              <a:t>web development frameworks</a:t>
            </a:r>
            <a:endParaRPr dirty="0"/>
          </a:p>
        </p:txBody>
      </p:sp>
      <p:cxnSp>
        <p:nvCxnSpPr>
          <p:cNvPr id="248" name="Google Shape;248;p35"/>
          <p:cNvCxnSpPr/>
          <p:nvPr/>
        </p:nvCxnSpPr>
        <p:spPr>
          <a:xfrm>
            <a:off x="748120" y="3000878"/>
            <a:ext cx="373680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 Options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3" name="Google Shape;523;p55"/>
          <p:cNvSpPr/>
          <p:nvPr/>
        </p:nvSpPr>
        <p:spPr>
          <a:xfrm>
            <a:off x="55529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55"/>
          <p:cNvGrpSpPr/>
          <p:nvPr/>
        </p:nvGrpSpPr>
        <p:grpSpPr>
          <a:xfrm>
            <a:off x="5467776" y="709411"/>
            <a:ext cx="1834973" cy="3724678"/>
            <a:chOff x="5186401" y="494525"/>
            <a:chExt cx="1834973" cy="3724678"/>
          </a:xfrm>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3">
            <a:alphaModFix/>
          </a:blip>
          <a:srcRect l="60913" r="9607"/>
          <a:stretch/>
        </p:blipFill>
        <p:spPr>
          <a:xfrm>
            <a:off x="5552963" y="891935"/>
            <a:ext cx="1664599" cy="3176198"/>
          </a:xfrm>
          <a:prstGeom prst="rect">
            <a:avLst/>
          </a:prstGeom>
          <a:noFill/>
          <a:ln w="19050" cap="flat" cmpd="sng">
            <a:solidFill>
              <a:schemeClr val="lt2"/>
            </a:solidFill>
            <a:prstDash val="solid"/>
            <a:round/>
            <a:headEnd type="none" w="sm" len="sm"/>
            <a:tailEnd type="none" w="sm" len="sm"/>
          </a:ln>
        </p:spPr>
      </p:pic>
      <p:grpSp>
        <p:nvGrpSpPr>
          <p:cNvPr id="2" name="Google Shape;511;p54">
            <a:extLst>
              <a:ext uri="{FF2B5EF4-FFF2-40B4-BE49-F238E27FC236}">
                <a16:creationId xmlns:a16="http://schemas.microsoft.com/office/drawing/2014/main" id="{7B2C0806-3D9C-6162-19EE-B456C44247C0}"/>
              </a:ext>
            </a:extLst>
          </p:cNvPr>
          <p:cNvGrpSpPr/>
          <p:nvPr/>
        </p:nvGrpSpPr>
        <p:grpSpPr>
          <a:xfrm>
            <a:off x="2503651" y="3708288"/>
            <a:ext cx="2697276" cy="3672287"/>
            <a:chOff x="1655550" y="790900"/>
            <a:chExt cx="2510262" cy="3417671"/>
          </a:xfrm>
        </p:grpSpPr>
        <p:sp>
          <p:nvSpPr>
            <p:cNvPr id="3" name="Google Shape;512;p54">
              <a:extLst>
                <a:ext uri="{FF2B5EF4-FFF2-40B4-BE49-F238E27FC236}">
                  <a16:creationId xmlns:a16="http://schemas.microsoft.com/office/drawing/2014/main" id="{4109E4FE-CD65-1CF5-4BF9-8834DC266E4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3;p54">
              <a:extLst>
                <a:ext uri="{FF2B5EF4-FFF2-40B4-BE49-F238E27FC236}">
                  <a16:creationId xmlns:a16="http://schemas.microsoft.com/office/drawing/2014/main" id="{728A9F7F-6475-3A45-9105-EB4C45FFD09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4"/>
          <a:srcRect t="4355" b="4355"/>
          <a:stretch/>
        </p:blipFill>
        <p:spPr>
          <a:xfrm>
            <a:off x="2602711" y="3811295"/>
            <a:ext cx="2512490" cy="3347958"/>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Hosting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3506725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Project Contents &amp; Hosting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What’s in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I</a:t>
            </a:r>
            <a:r>
              <a:rPr lang="en-AU"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End to End</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Learner Labs</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135550" y="1337631"/>
            <a:ext cx="487290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Whoa!</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 dirty="0"/>
              <a:t>+34 654 321 432</a:t>
            </a:r>
            <a:endParaRPr dirty="0"/>
          </a:p>
          <a:p>
            <a:pPr marL="0" lvl="0" indent="0" algn="l" rtl="0">
              <a:spcBef>
                <a:spcPts val="0"/>
              </a:spcBef>
              <a:spcAft>
                <a:spcPts val="0"/>
              </a:spcAft>
              <a:buNone/>
            </a:pPr>
            <a:r>
              <a:rPr lang="en" dirty="0"/>
              <a:t>yourwebsite.com</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rotWithShape="1">
          <a:blip r:embed="rId4">
            <a:alphaModFix/>
          </a:blip>
          <a:srcRect t="9748" b="9748"/>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4" name="Google Shape;924;p69"/>
          <p:cNvCxnSpPr/>
          <p:nvPr/>
        </p:nvCxnSpPr>
        <p:spPr>
          <a:xfrm>
            <a:off x="2345950"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4"/>
        <p:cNvGrpSpPr/>
        <p:nvPr/>
      </p:nvGrpSpPr>
      <p:grpSpPr>
        <a:xfrm>
          <a:off x="0" y="0"/>
          <a:ext cx="0" cy="0"/>
          <a:chOff x="0" y="0"/>
          <a:chExt cx="0" cy="0"/>
        </a:xfrm>
      </p:grpSpPr>
      <p:sp>
        <p:nvSpPr>
          <p:cNvPr id="965" name="Google Shape;965;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Figtree</a:t>
            </a:r>
            <a:endParaRPr sz="1100" b="1">
              <a:solidFill>
                <a:schemeClr val="lt1"/>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https://fonts.google.com/specimen/Figtree</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DM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https://fonts.google.com/specimen/DM+Sans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966" name="Google Shape;96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967" name="Google Shape;967;p74"/>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4"/>
          <p:cNvSpPr/>
          <p:nvPr/>
        </p:nvSpPr>
        <p:spPr>
          <a:xfrm>
            <a:off x="4176295" y="29471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4"/>
          <p:cNvSpPr/>
          <p:nvPr/>
        </p:nvSpPr>
        <p:spPr>
          <a:xfrm>
            <a:off x="5238114" y="29471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971" name="Google Shape;971;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972" name="Google Shape;972;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973" name="Google Shape;973;p74"/>
          <p:cNvSpPr/>
          <p:nvPr/>
        </p:nvSpPr>
        <p:spPr>
          <a:xfrm>
            <a:off x="3114475" y="3878275"/>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4"/>
          <p:cNvSpPr/>
          <p:nvPr/>
        </p:nvSpPr>
        <p:spPr>
          <a:xfrm>
            <a:off x="4176295" y="3878275"/>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4"/>
          <p:cNvSpPr/>
          <p:nvPr/>
        </p:nvSpPr>
        <p:spPr>
          <a:xfrm>
            <a:off x="5238114" y="3878275"/>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#ff00ff</a:t>
            </a:r>
            <a:endParaRPr sz="1000">
              <a:solidFill>
                <a:srgbClr val="FFFFFF"/>
              </a:solidFill>
            </a:endParaRPr>
          </a:p>
        </p:txBody>
      </p:sp>
      <p:sp>
        <p:nvSpPr>
          <p:cNvPr id="977" name="Google Shape;977;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978" name="Google Shape;978;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48544" y="3019584"/>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723860" y="2267072"/>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76484" y="2278862"/>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36435" y="3020840"/>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33060" y="3020546"/>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48932" y="3759785"/>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87034" y="3781317"/>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410277" y="3761069"/>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43099" y="2267050"/>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31139" y="2267145"/>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58669" y="3027517"/>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87349" y="3027477"/>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107677" y="2474362"/>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417022" y="2500086"/>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38734" y="2500086"/>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33226" y="2482277"/>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47741" y="2904685"/>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40178" y="2904898"/>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68847" y="2907912"/>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100401" y="2923559"/>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8020257" y="2714124"/>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717162" y="2717564"/>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28319" y="3121482"/>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425577" y="3128514"/>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41895" y="3383608"/>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41518" y="3872634"/>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30083" y="4136695"/>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54294" y="3600439"/>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8011458" y="3865571"/>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30964" y="3632023"/>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97901" y="4120720"/>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55962" y="3346963"/>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55962" y="2935877"/>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58854" y="3201987"/>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55962" y="2597733"/>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54709" y="2502450"/>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54806" y="2256974"/>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55962" y="3864529"/>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55962" y="3603488"/>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56107" y="3538282"/>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56107" y="4086708"/>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66303" y="2262044"/>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63497" y="3028627"/>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80696" y="3680519"/>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63848" y="3773248"/>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55441" y="3774653"/>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95855" y="2270694"/>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33" name="Google Shape;133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77"/>
          <p:cNvGrpSpPr/>
          <p:nvPr/>
        </p:nvGrpSpPr>
        <p:grpSpPr>
          <a:xfrm>
            <a:off x="722059" y="955168"/>
            <a:ext cx="2492868" cy="1379876"/>
            <a:chOff x="2654821" y="2311071"/>
            <a:chExt cx="2279715" cy="1262120"/>
          </a:xfrm>
        </p:grpSpPr>
        <p:grpSp>
          <p:nvGrpSpPr>
            <p:cNvPr id="1339" name="Google Shape;1339;p77"/>
            <p:cNvGrpSpPr/>
            <p:nvPr/>
          </p:nvGrpSpPr>
          <p:grpSpPr>
            <a:xfrm>
              <a:off x="4034269" y="2840745"/>
              <a:ext cx="40212" cy="36437"/>
              <a:chOff x="4293400" y="2574725"/>
              <a:chExt cx="84425" cy="80100"/>
            </a:xfrm>
          </p:grpSpPr>
          <p:sp>
            <p:nvSpPr>
              <p:cNvPr id="1340" name="Google Shape;1340;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341" name="Google Shape;1341;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77"/>
            <p:cNvGrpSpPr/>
            <p:nvPr/>
          </p:nvGrpSpPr>
          <p:grpSpPr>
            <a:xfrm>
              <a:off x="3894606" y="2334874"/>
              <a:ext cx="913198" cy="518984"/>
              <a:chOff x="4000175" y="1462675"/>
              <a:chExt cx="1917275" cy="1140875"/>
            </a:xfrm>
          </p:grpSpPr>
          <p:sp>
            <p:nvSpPr>
              <p:cNvPr id="1343" name="Google Shape;1343;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344" name="Google Shape;1344;p77"/>
              <p:cNvGrpSpPr/>
              <p:nvPr/>
            </p:nvGrpSpPr>
            <p:grpSpPr>
              <a:xfrm>
                <a:off x="4000175" y="1462675"/>
                <a:ext cx="1917275" cy="1140875"/>
                <a:chOff x="4000175" y="1462675"/>
                <a:chExt cx="1917275" cy="1140875"/>
              </a:xfrm>
            </p:grpSpPr>
            <p:sp>
              <p:nvSpPr>
                <p:cNvPr id="1345" name="Google Shape;1345;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346" name="Google Shape;1346;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0" name="Google Shape;1350;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77"/>
            <p:cNvGrpSpPr/>
            <p:nvPr/>
          </p:nvGrpSpPr>
          <p:grpSpPr>
            <a:xfrm>
              <a:off x="3875768" y="2846704"/>
              <a:ext cx="44796" cy="47366"/>
              <a:chOff x="3960625" y="2587825"/>
              <a:chExt cx="94050" cy="104125"/>
            </a:xfrm>
          </p:grpSpPr>
          <p:sp>
            <p:nvSpPr>
              <p:cNvPr id="1352" name="Google Shape;1352;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353" name="Google Shape;1353;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77"/>
            <p:cNvGrpSpPr/>
            <p:nvPr/>
          </p:nvGrpSpPr>
          <p:grpSpPr>
            <a:xfrm>
              <a:off x="3782759" y="2807162"/>
              <a:ext cx="82686" cy="85487"/>
              <a:chOff x="3765350" y="2500900"/>
              <a:chExt cx="173600" cy="187925"/>
            </a:xfrm>
          </p:grpSpPr>
          <p:sp>
            <p:nvSpPr>
              <p:cNvPr id="1355" name="Google Shape;1355;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356" name="Google Shape;1356;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7"/>
            <p:cNvGrpSpPr/>
            <p:nvPr/>
          </p:nvGrpSpPr>
          <p:grpSpPr>
            <a:xfrm>
              <a:off x="3775674" y="2798496"/>
              <a:ext cx="40545" cy="23564"/>
              <a:chOff x="3750475" y="2481850"/>
              <a:chExt cx="85125" cy="51800"/>
            </a:xfrm>
          </p:grpSpPr>
          <p:sp>
            <p:nvSpPr>
              <p:cNvPr id="1362" name="Google Shape;1362;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1364" name="Google Shape;1364;p77"/>
            <p:cNvGrpSpPr/>
            <p:nvPr/>
          </p:nvGrpSpPr>
          <p:grpSpPr>
            <a:xfrm>
              <a:off x="3716946" y="2776024"/>
              <a:ext cx="81971" cy="76912"/>
              <a:chOff x="3627175" y="2432450"/>
              <a:chExt cx="172100" cy="169075"/>
            </a:xfrm>
          </p:grpSpPr>
          <p:sp>
            <p:nvSpPr>
              <p:cNvPr id="1365" name="Google Shape;1365;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367" name="Google Shape;1367;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1368" name="Google Shape;1368;p77"/>
            <p:cNvGrpSpPr/>
            <p:nvPr/>
          </p:nvGrpSpPr>
          <p:grpSpPr>
            <a:xfrm>
              <a:off x="3685682" y="2845624"/>
              <a:ext cx="29311" cy="45055"/>
              <a:chOff x="3561536" y="2585450"/>
              <a:chExt cx="61539" cy="99045"/>
            </a:xfrm>
          </p:grpSpPr>
          <p:sp>
            <p:nvSpPr>
              <p:cNvPr id="1369" name="Google Shape;1369;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1371" name="Google Shape;1371;p77"/>
            <p:cNvGrpSpPr/>
            <p:nvPr/>
          </p:nvGrpSpPr>
          <p:grpSpPr>
            <a:xfrm>
              <a:off x="3849905" y="2572252"/>
              <a:ext cx="74339" cy="119559"/>
              <a:chOff x="3906325" y="1984500"/>
              <a:chExt cx="156075" cy="262825"/>
            </a:xfrm>
          </p:grpSpPr>
          <p:sp>
            <p:nvSpPr>
              <p:cNvPr id="1372" name="Google Shape;1372;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373" name="Google Shape;1373;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7"/>
            <p:cNvGrpSpPr/>
            <p:nvPr/>
          </p:nvGrpSpPr>
          <p:grpSpPr>
            <a:xfrm>
              <a:off x="2654821" y="2414345"/>
              <a:ext cx="667570" cy="558731"/>
              <a:chOff x="1397225" y="1637375"/>
              <a:chExt cx="1401575" cy="1228250"/>
            </a:xfrm>
          </p:grpSpPr>
          <p:sp>
            <p:nvSpPr>
              <p:cNvPr id="1375" name="Google Shape;1375;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376" name="Google Shape;1376;p77"/>
              <p:cNvGrpSpPr/>
              <p:nvPr/>
            </p:nvGrpSpPr>
            <p:grpSpPr>
              <a:xfrm>
                <a:off x="1397225" y="1637375"/>
                <a:ext cx="1398775" cy="1228250"/>
                <a:chOff x="1397225" y="1637375"/>
                <a:chExt cx="1398775" cy="1228250"/>
              </a:xfrm>
            </p:grpSpPr>
            <p:sp>
              <p:nvSpPr>
                <p:cNvPr id="1377" name="Google Shape;1377;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9" name="Google Shape;1379;p77"/>
            <p:cNvGrpSpPr/>
            <p:nvPr/>
          </p:nvGrpSpPr>
          <p:grpSpPr>
            <a:xfrm>
              <a:off x="3230417" y="3103734"/>
              <a:ext cx="282982" cy="280332"/>
              <a:chOff x="2605700" y="3152850"/>
              <a:chExt cx="594125" cy="616250"/>
            </a:xfrm>
          </p:grpSpPr>
          <p:sp>
            <p:nvSpPr>
              <p:cNvPr id="1380" name="Google Shape;1380;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381" name="Google Shape;1381;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82" name="Google Shape;1382;p77"/>
            <p:cNvGrpSpPr/>
            <p:nvPr/>
          </p:nvGrpSpPr>
          <p:grpSpPr>
            <a:xfrm>
              <a:off x="3265985" y="3226989"/>
              <a:ext cx="87151" cy="346202"/>
              <a:chOff x="2680375" y="3423800"/>
              <a:chExt cx="182975" cy="761050"/>
            </a:xfrm>
          </p:grpSpPr>
          <p:sp>
            <p:nvSpPr>
              <p:cNvPr id="1383" name="Google Shape;1383;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384" name="Google Shape;1384;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77"/>
            <p:cNvGrpSpPr/>
            <p:nvPr/>
          </p:nvGrpSpPr>
          <p:grpSpPr>
            <a:xfrm>
              <a:off x="3855466" y="3289811"/>
              <a:ext cx="112514" cy="94210"/>
              <a:chOff x="3918000" y="3561900"/>
              <a:chExt cx="236225" cy="207100"/>
            </a:xfrm>
          </p:grpSpPr>
          <p:sp>
            <p:nvSpPr>
              <p:cNvPr id="1386" name="Google Shape;1386;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387" name="Google Shape;1387;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91" name="Google Shape;1391;p77"/>
            <p:cNvGrpSpPr/>
            <p:nvPr/>
          </p:nvGrpSpPr>
          <p:grpSpPr>
            <a:xfrm>
              <a:off x="2905224" y="2311071"/>
              <a:ext cx="596721" cy="528992"/>
              <a:chOff x="1922950" y="1410350"/>
              <a:chExt cx="1252825" cy="1162875"/>
            </a:xfrm>
          </p:grpSpPr>
          <p:sp>
            <p:nvSpPr>
              <p:cNvPr id="1392" name="Google Shape;1392;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08" name="Google Shape;1408;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28" name="Google Shape;1428;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9" name="Google Shape;1429;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3280929" y="3294542"/>
              <a:ext cx="109894" cy="272224"/>
              <a:chOff x="2711750" y="3572300"/>
              <a:chExt cx="230725" cy="598425"/>
            </a:xfrm>
          </p:grpSpPr>
          <p:sp>
            <p:nvSpPr>
              <p:cNvPr id="1431" name="Google Shape;1431;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77"/>
            <p:cNvGrpSpPr/>
            <p:nvPr/>
          </p:nvGrpSpPr>
          <p:grpSpPr>
            <a:xfrm>
              <a:off x="3790439" y="2408636"/>
              <a:ext cx="73017" cy="75684"/>
              <a:chOff x="3781475" y="1624825"/>
              <a:chExt cx="153300" cy="166375"/>
            </a:xfrm>
          </p:grpSpPr>
          <p:sp>
            <p:nvSpPr>
              <p:cNvPr id="1435" name="Google Shape;1435;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77"/>
            <p:cNvGrpSpPr/>
            <p:nvPr/>
          </p:nvGrpSpPr>
          <p:grpSpPr>
            <a:xfrm>
              <a:off x="4403342" y="3107749"/>
              <a:ext cx="316680" cy="101374"/>
              <a:chOff x="5068275" y="3161675"/>
              <a:chExt cx="664875" cy="222850"/>
            </a:xfrm>
          </p:grpSpPr>
          <p:sp>
            <p:nvSpPr>
              <p:cNvPr id="1447" name="Google Shape;1447;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77"/>
            <p:cNvGrpSpPr/>
            <p:nvPr/>
          </p:nvGrpSpPr>
          <p:grpSpPr>
            <a:xfrm>
              <a:off x="3697513" y="2707266"/>
              <a:ext cx="59549" cy="79733"/>
              <a:chOff x="3586375" y="2281300"/>
              <a:chExt cx="125025" cy="175275"/>
            </a:xfrm>
          </p:grpSpPr>
          <p:sp>
            <p:nvSpPr>
              <p:cNvPr id="1481" name="Google Shape;1481;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77"/>
            <p:cNvGrpSpPr/>
            <p:nvPr/>
          </p:nvGrpSpPr>
          <p:grpSpPr>
            <a:xfrm>
              <a:off x="4513224" y="3221724"/>
              <a:ext cx="274563" cy="280321"/>
              <a:chOff x="5298975" y="3412225"/>
              <a:chExt cx="576450" cy="616225"/>
            </a:xfrm>
          </p:grpSpPr>
          <p:sp>
            <p:nvSpPr>
              <p:cNvPr id="1485" name="Google Shape;1485;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6" name="Google Shape;1486;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77"/>
            <p:cNvGrpSpPr/>
            <p:nvPr/>
          </p:nvGrpSpPr>
          <p:grpSpPr>
            <a:xfrm>
              <a:off x="4824403" y="3421846"/>
              <a:ext cx="110132" cy="130647"/>
              <a:chOff x="5952300" y="3852150"/>
              <a:chExt cx="231225" cy="287200"/>
            </a:xfrm>
          </p:grpSpPr>
          <p:sp>
            <p:nvSpPr>
              <p:cNvPr id="1488" name="Google Shape;1488;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77"/>
            <p:cNvGrpSpPr/>
            <p:nvPr/>
          </p:nvGrpSpPr>
          <p:grpSpPr>
            <a:xfrm>
              <a:off x="4295710" y="3079670"/>
              <a:ext cx="14968" cy="27135"/>
              <a:chOff x="4842300" y="3099950"/>
              <a:chExt cx="31425" cy="59650"/>
            </a:xfrm>
          </p:grpSpPr>
          <p:sp>
            <p:nvSpPr>
              <p:cNvPr id="1499" name="Google Shape;1499;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77"/>
            <p:cNvGrpSpPr/>
            <p:nvPr/>
          </p:nvGrpSpPr>
          <p:grpSpPr>
            <a:xfrm>
              <a:off x="3831056" y="2816010"/>
              <a:ext cx="37378" cy="27612"/>
              <a:chOff x="3866750" y="2520350"/>
              <a:chExt cx="78475" cy="60700"/>
            </a:xfrm>
          </p:grpSpPr>
          <p:sp>
            <p:nvSpPr>
              <p:cNvPr id="1512" name="Google Shape;1512;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6" name="Google Shape;1516;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3" name="Google Shape;1533;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45" name="Google Shape;1545;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77"/>
            <p:cNvGrpSpPr/>
            <p:nvPr/>
          </p:nvGrpSpPr>
          <p:grpSpPr>
            <a:xfrm>
              <a:off x="3632736" y="3051591"/>
              <a:ext cx="63288" cy="45217"/>
              <a:chOff x="3450375" y="3038225"/>
              <a:chExt cx="132875" cy="99400"/>
            </a:xfrm>
          </p:grpSpPr>
          <p:sp>
            <p:nvSpPr>
              <p:cNvPr id="1559" name="Google Shape;1559;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0" name="Google Shape;1570;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0" name="Google Shape;1580;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6" name="Google Shape;1586;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77"/>
          <p:cNvGrpSpPr/>
          <p:nvPr/>
        </p:nvGrpSpPr>
        <p:grpSpPr>
          <a:xfrm>
            <a:off x="719116" y="2850945"/>
            <a:ext cx="2622876" cy="1333540"/>
            <a:chOff x="238125" y="1038125"/>
            <a:chExt cx="7146800" cy="3633625"/>
          </a:xfrm>
        </p:grpSpPr>
        <p:sp>
          <p:nvSpPr>
            <p:cNvPr id="1597" name="Google Shape;1597;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77"/>
          <p:cNvGrpSpPr/>
          <p:nvPr/>
        </p:nvGrpSpPr>
        <p:grpSpPr>
          <a:xfrm>
            <a:off x="5834044" y="993055"/>
            <a:ext cx="2590840" cy="1380235"/>
            <a:chOff x="233350" y="949250"/>
            <a:chExt cx="7137300" cy="3802300"/>
          </a:xfrm>
        </p:grpSpPr>
        <p:sp>
          <p:nvSpPr>
            <p:cNvPr id="3170" name="Google Shape;3170;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77"/>
          <p:cNvGrpSpPr/>
          <p:nvPr/>
        </p:nvGrpSpPr>
        <p:grpSpPr>
          <a:xfrm>
            <a:off x="7648473" y="3037828"/>
            <a:ext cx="104231" cy="320340"/>
            <a:chOff x="7564426" y="3224343"/>
            <a:chExt cx="119985" cy="368801"/>
          </a:xfrm>
        </p:grpSpPr>
        <p:sp>
          <p:nvSpPr>
            <p:cNvPr id="3222" name="Google Shape;3222;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77"/>
          <p:cNvGrpSpPr/>
          <p:nvPr/>
        </p:nvGrpSpPr>
        <p:grpSpPr>
          <a:xfrm>
            <a:off x="7347962" y="3031929"/>
            <a:ext cx="189489" cy="332132"/>
            <a:chOff x="8370831" y="3202002"/>
            <a:chExt cx="218129" cy="382376"/>
          </a:xfrm>
        </p:grpSpPr>
        <p:sp>
          <p:nvSpPr>
            <p:cNvPr id="3225" name="Google Shape;3225;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77"/>
          <p:cNvGrpSpPr/>
          <p:nvPr/>
        </p:nvGrpSpPr>
        <p:grpSpPr>
          <a:xfrm>
            <a:off x="8071351" y="3443061"/>
            <a:ext cx="309429" cy="267000"/>
            <a:chOff x="6742064" y="3750480"/>
            <a:chExt cx="399315" cy="344560"/>
          </a:xfrm>
        </p:grpSpPr>
        <p:sp>
          <p:nvSpPr>
            <p:cNvPr id="3228" name="Google Shape;3228;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77"/>
          <p:cNvGrpSpPr/>
          <p:nvPr/>
        </p:nvGrpSpPr>
        <p:grpSpPr>
          <a:xfrm>
            <a:off x="7610370" y="3794109"/>
            <a:ext cx="180437" cy="281608"/>
            <a:chOff x="7248525" y="3739696"/>
            <a:chExt cx="230531" cy="359790"/>
          </a:xfrm>
        </p:grpSpPr>
        <p:sp>
          <p:nvSpPr>
            <p:cNvPr id="3231" name="Google Shape;3231;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77"/>
          <p:cNvGrpSpPr/>
          <p:nvPr/>
        </p:nvGrpSpPr>
        <p:grpSpPr>
          <a:xfrm>
            <a:off x="7856289" y="3437333"/>
            <a:ext cx="162896" cy="278710"/>
            <a:chOff x="7601242" y="3729267"/>
            <a:chExt cx="222566" cy="380803"/>
          </a:xfrm>
        </p:grpSpPr>
        <p:sp>
          <p:nvSpPr>
            <p:cNvPr id="3234" name="Google Shape;3234;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7" name="Google Shape;3237;p77"/>
          <p:cNvGrpSpPr/>
          <p:nvPr/>
        </p:nvGrpSpPr>
        <p:grpSpPr>
          <a:xfrm>
            <a:off x="7345935" y="3438473"/>
            <a:ext cx="193543" cy="275990"/>
            <a:chOff x="8304647" y="3738687"/>
            <a:chExt cx="225076" cy="320956"/>
          </a:xfrm>
        </p:grpSpPr>
        <p:sp>
          <p:nvSpPr>
            <p:cNvPr id="3238" name="Google Shape;3238;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7"/>
          <p:cNvGrpSpPr/>
          <p:nvPr/>
        </p:nvGrpSpPr>
        <p:grpSpPr>
          <a:xfrm>
            <a:off x="7618427" y="3438473"/>
            <a:ext cx="178492" cy="275990"/>
            <a:chOff x="8615101" y="3738687"/>
            <a:chExt cx="207573" cy="320956"/>
          </a:xfrm>
        </p:grpSpPr>
        <p:sp>
          <p:nvSpPr>
            <p:cNvPr id="3242" name="Google Shape;3242;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5" name="Google Shape;3245;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7"/>
          <p:cNvGrpSpPr/>
          <p:nvPr/>
        </p:nvGrpSpPr>
        <p:grpSpPr>
          <a:xfrm>
            <a:off x="6013132" y="3559961"/>
            <a:ext cx="557671" cy="511283"/>
            <a:chOff x="6015419" y="3716859"/>
            <a:chExt cx="557671" cy="511283"/>
          </a:xfrm>
        </p:grpSpPr>
        <p:sp>
          <p:nvSpPr>
            <p:cNvPr id="3247" name="Google Shape;3247;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77"/>
            <p:cNvGrpSpPr/>
            <p:nvPr/>
          </p:nvGrpSpPr>
          <p:grpSpPr>
            <a:xfrm>
              <a:off x="6036094" y="3716980"/>
              <a:ext cx="529860" cy="510468"/>
              <a:chOff x="6036094" y="3716980"/>
              <a:chExt cx="529860" cy="510468"/>
            </a:xfrm>
          </p:grpSpPr>
          <p:sp>
            <p:nvSpPr>
              <p:cNvPr id="3249" name="Google Shape;3249;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9" name="Google Shape;3259;p77"/>
          <p:cNvGrpSpPr/>
          <p:nvPr/>
        </p:nvGrpSpPr>
        <p:grpSpPr>
          <a:xfrm>
            <a:off x="6642017" y="2916730"/>
            <a:ext cx="576302" cy="511871"/>
            <a:chOff x="6644304" y="3073628"/>
            <a:chExt cx="576302" cy="511871"/>
          </a:xfrm>
        </p:grpSpPr>
        <p:sp>
          <p:nvSpPr>
            <p:cNvPr id="3260" name="Google Shape;3260;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7"/>
            <p:cNvGrpSpPr/>
            <p:nvPr/>
          </p:nvGrpSpPr>
          <p:grpSpPr>
            <a:xfrm>
              <a:off x="6712169" y="3085440"/>
              <a:ext cx="481622" cy="494913"/>
              <a:chOff x="6712169" y="3085440"/>
              <a:chExt cx="481622" cy="494913"/>
            </a:xfrm>
          </p:grpSpPr>
          <p:sp>
            <p:nvSpPr>
              <p:cNvPr id="3262" name="Google Shape;3262;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7" name="Google Shape;3267;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7"/>
          <p:cNvGrpSpPr/>
          <p:nvPr/>
        </p:nvGrpSpPr>
        <p:grpSpPr>
          <a:xfrm>
            <a:off x="6649868" y="3559725"/>
            <a:ext cx="560631" cy="511352"/>
            <a:chOff x="6652154" y="3716623"/>
            <a:chExt cx="560631" cy="511352"/>
          </a:xfrm>
        </p:grpSpPr>
        <p:sp>
          <p:nvSpPr>
            <p:cNvPr id="3272" name="Google Shape;3272;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77"/>
            <p:cNvGrpSpPr/>
            <p:nvPr/>
          </p:nvGrpSpPr>
          <p:grpSpPr>
            <a:xfrm>
              <a:off x="6669657" y="3716715"/>
              <a:ext cx="466779" cy="464290"/>
              <a:chOff x="6669657" y="3716715"/>
              <a:chExt cx="466779" cy="464290"/>
            </a:xfrm>
          </p:grpSpPr>
          <p:sp>
            <p:nvSpPr>
              <p:cNvPr id="3274" name="Google Shape;3274;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7" name="Google Shape;3287;p77"/>
          <p:cNvGrpSpPr/>
          <p:nvPr/>
        </p:nvGrpSpPr>
        <p:grpSpPr>
          <a:xfrm>
            <a:off x="7843959" y="3841134"/>
            <a:ext cx="187557" cy="187557"/>
            <a:chOff x="8565775" y="671075"/>
            <a:chExt cx="441000" cy="441000"/>
          </a:xfrm>
        </p:grpSpPr>
        <p:sp>
          <p:nvSpPr>
            <p:cNvPr id="3288" name="Google Shape;3288;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2" name="Google Shape;3292;p77"/>
          <p:cNvGrpSpPr/>
          <p:nvPr/>
        </p:nvGrpSpPr>
        <p:grpSpPr>
          <a:xfrm>
            <a:off x="5997814" y="2919352"/>
            <a:ext cx="587871" cy="512373"/>
            <a:chOff x="6000100" y="3076250"/>
            <a:chExt cx="587871" cy="512373"/>
          </a:xfrm>
        </p:grpSpPr>
        <p:sp>
          <p:nvSpPr>
            <p:cNvPr id="3293" name="Google Shape;3293;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4" name="Google Shape;3294;p77"/>
            <p:cNvGrpSpPr/>
            <p:nvPr/>
          </p:nvGrpSpPr>
          <p:grpSpPr>
            <a:xfrm>
              <a:off x="6031360" y="3076713"/>
              <a:ext cx="539107" cy="480965"/>
              <a:chOff x="6031360" y="3076713"/>
              <a:chExt cx="539107" cy="480965"/>
            </a:xfrm>
          </p:grpSpPr>
          <p:sp>
            <p:nvSpPr>
              <p:cNvPr id="3295" name="Google Shape;3295;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2" name="Google Shape;3302;p77"/>
          <p:cNvGrpSpPr/>
          <p:nvPr/>
        </p:nvGrpSpPr>
        <p:grpSpPr>
          <a:xfrm>
            <a:off x="3369305" y="938716"/>
            <a:ext cx="2310381" cy="1488888"/>
            <a:chOff x="229225" y="549050"/>
            <a:chExt cx="7161750" cy="4615275"/>
          </a:xfrm>
        </p:grpSpPr>
        <p:sp>
          <p:nvSpPr>
            <p:cNvPr id="3303" name="Google Shape;3303;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77"/>
          <p:cNvGrpSpPr/>
          <p:nvPr/>
        </p:nvGrpSpPr>
        <p:grpSpPr>
          <a:xfrm>
            <a:off x="3514723" y="2830563"/>
            <a:ext cx="2310282" cy="1374222"/>
            <a:chOff x="238125" y="732525"/>
            <a:chExt cx="7130500" cy="4241425"/>
          </a:xfrm>
        </p:grpSpPr>
        <p:sp>
          <p:nvSpPr>
            <p:cNvPr id="3421" name="Google Shape;3421;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3000000" cy="30000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3000000" cy="30000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3000000" cy="3000000"/>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3000000" cy="30000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21785" y="230763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60167" y="228710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02437" y="228710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16052" y="228742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53142" y="236727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05137" y="228734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23126" y="228734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52328" y="228710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166269" y="228710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582955" y="228710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21301" y="273181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53301" y="271123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081868" y="271124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493529" y="271092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29675" y="273178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44565" y="271123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167413" y="273745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03488" y="271124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21776" y="312589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39624" y="318618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47421" y="312587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073509" y="316774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499118" y="312589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09591" y="312587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29674" y="312589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50665" y="312588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166216" y="312589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580702" y="312588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41438" y="353954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53934" y="355934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081868" y="358259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59072" y="359479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53262" y="353881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52354" y="353880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25950" y="353889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586141" y="354200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35233" y="236409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39624" y="353881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466000" y="228717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289754" y="230316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55243" y="228717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48994" y="228717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42181" y="229778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7967105" y="229778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11475" y="395224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32695" y="395180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465078" y="271131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872645" y="274661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04407" y="271130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03676" y="271131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36111" y="398148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572294" y="398159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43532" y="312597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62454" y="312578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886322" y="312597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09839" y="312597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04883" y="316641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40377" y="312619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43659" y="312597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7967105" y="312597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276714" y="395179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53646" y="395378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32267" y="353888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466000" y="355413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870982" y="353955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07462" y="353890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36981" y="353888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61510" y="353889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32288" y="353889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17316" y="395179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670186" y="396370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870391" y="395179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10993" y="395179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51595" y="395179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789344" y="395179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492198" y="395179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29788" y="395281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1" name="Google Shape;5311;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12" name="Google Shape;5312;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13" name="Google Shape;5313;p82"/>
          <p:cNvGrpSpPr/>
          <p:nvPr/>
        </p:nvGrpSpPr>
        <p:grpSpPr>
          <a:xfrm>
            <a:off x="7248742" y="397537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64186" y="399162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61419" y="404961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Do you need longer text?</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832654" y="1819647"/>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835851" y="2248561"/>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3039420" y="1819256"/>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3041112" y="2248561"/>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720159" y="2745656"/>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716514" y="3208713"/>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716514" y="3650352"/>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932949" y="2742228"/>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78379" y="1377933"/>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82779" y="1819372"/>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90531" y="2249009"/>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63165" y="2745078"/>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62702" y="3195942"/>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62702" y="3651393"/>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932486" y="3196853"/>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721214" y="1378164"/>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721677" y="2249009"/>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943225" y="1819083"/>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950065" y="2269054"/>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628187" y="2741448"/>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600390" y="3702764"/>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937042" y="3651263"/>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61136" y="1377094"/>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87559" y="1819647"/>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211697" y="2248547"/>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830701" y="2741838"/>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826608" y="3191835"/>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826594" y="3650815"/>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3045218" y="2741361"/>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3046115" y="3192355"/>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73912" y="3651263"/>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606912" y="1377094"/>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605539" y="2248431"/>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65656" y="2741433"/>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65656" y="3191835"/>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87080" y="3651668"/>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605883" y="4120490"/>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841373" y="1398014"/>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840442" y="1836950"/>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842304" y="2284140"/>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74918" y="1397764"/>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7052106" y="1839049"/>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7053036" y="2284614"/>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747016" y="2748808"/>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744696" y="3207969"/>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745154" y="3673356"/>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8023491" y="2748809"/>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85528" y="1397084"/>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86459" y="1839048"/>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86001" y="2283682"/>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502937" y="1397542"/>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523888" y="1838414"/>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64387" y="2284141"/>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88160" y="2749739"/>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88145" y="3197272"/>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209096" y="3672883"/>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62056" y="3197745"/>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730883" y="1397084"/>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730410" y="2283343"/>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95198" y="1397542"/>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952380" y="2284599"/>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632554" y="2748187"/>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632554" y="3217750"/>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709827" y="3673341"/>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61125" y="3673357"/>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74844" y="1390429"/>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89239" y="1838132"/>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72942" y="2284613"/>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64934" y="2748808"/>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65407" y="3198203"/>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65407" y="3673341"/>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89979" y="2749532"/>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78337" y="3195868"/>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82533" y="3734790"/>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209015" y="4117322"/>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615996" y="1397069"/>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614135" y="1838236"/>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615996" y="2284613"/>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301014" y="2780929"/>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300541" y="3196800"/>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301014" y="3672883"/>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516230" y="2749281"/>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529261" y="3207969"/>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540446" y="3673356"/>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632026" y="4122683"/>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05" name="Google Shape;6205;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23"/>
        <p:cNvGrpSpPr/>
        <p:nvPr/>
      </p:nvGrpSpPr>
      <p:grpSpPr>
        <a:xfrm>
          <a:off x="0" y="0"/>
          <a:ext cx="0" cy="0"/>
          <a:chOff x="0" y="0"/>
          <a:chExt cx="0" cy="0"/>
        </a:xfrm>
      </p:grpSpPr>
      <p:sp>
        <p:nvSpPr>
          <p:cNvPr id="7424" name="Google Shape;7424;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5" name="Google Shape;7425;p87"/>
          <p:cNvGrpSpPr/>
          <p:nvPr/>
        </p:nvGrpSpPr>
        <p:grpSpPr>
          <a:xfrm>
            <a:off x="719610" y="2243507"/>
            <a:ext cx="452798" cy="449473"/>
            <a:chOff x="-21322300" y="3693325"/>
            <a:chExt cx="306400" cy="304150"/>
          </a:xfrm>
        </p:grpSpPr>
        <p:sp>
          <p:nvSpPr>
            <p:cNvPr id="7426" name="Google Shape;7426;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7"/>
          <p:cNvGrpSpPr/>
          <p:nvPr/>
        </p:nvGrpSpPr>
        <p:grpSpPr>
          <a:xfrm>
            <a:off x="719019" y="2810244"/>
            <a:ext cx="453980" cy="422540"/>
            <a:chOff x="-21322300" y="4077125"/>
            <a:chExt cx="307200" cy="285925"/>
          </a:xfrm>
        </p:grpSpPr>
        <p:sp>
          <p:nvSpPr>
            <p:cNvPr id="7431" name="Google Shape;7431;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7"/>
          <p:cNvGrpSpPr/>
          <p:nvPr/>
        </p:nvGrpSpPr>
        <p:grpSpPr>
          <a:xfrm>
            <a:off x="3496195" y="1689128"/>
            <a:ext cx="451653" cy="450212"/>
            <a:chOff x="-19394200" y="3333800"/>
            <a:chExt cx="305625" cy="304650"/>
          </a:xfrm>
        </p:grpSpPr>
        <p:sp>
          <p:nvSpPr>
            <p:cNvPr id="7444" name="Google Shape;7444;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7"/>
          <p:cNvGrpSpPr/>
          <p:nvPr/>
        </p:nvGrpSpPr>
        <p:grpSpPr>
          <a:xfrm>
            <a:off x="3495032" y="2243580"/>
            <a:ext cx="453980" cy="449325"/>
            <a:chOff x="-19396575" y="3708500"/>
            <a:chExt cx="307200" cy="304050"/>
          </a:xfrm>
        </p:grpSpPr>
        <p:sp>
          <p:nvSpPr>
            <p:cNvPr id="7454" name="Google Shape;7454;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7"/>
          <p:cNvGrpSpPr/>
          <p:nvPr/>
        </p:nvGrpSpPr>
        <p:grpSpPr>
          <a:xfrm>
            <a:off x="3489212" y="2796461"/>
            <a:ext cx="465618" cy="450101"/>
            <a:chOff x="-19394200" y="4084200"/>
            <a:chExt cx="315075" cy="304575"/>
          </a:xfrm>
        </p:grpSpPr>
        <p:sp>
          <p:nvSpPr>
            <p:cNvPr id="7458" name="Google Shape;7458;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6294923" y="1689001"/>
            <a:ext cx="400447" cy="450470"/>
            <a:chOff x="-17526750" y="3309200"/>
            <a:chExt cx="270975" cy="304825"/>
          </a:xfrm>
        </p:grpSpPr>
        <p:sp>
          <p:nvSpPr>
            <p:cNvPr id="7465" name="Google Shape;7465;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7"/>
          <p:cNvGrpSpPr/>
          <p:nvPr/>
        </p:nvGrpSpPr>
        <p:grpSpPr>
          <a:xfrm>
            <a:off x="6271075" y="2244173"/>
            <a:ext cx="448143" cy="448143"/>
            <a:chOff x="-17542500" y="3684100"/>
            <a:chExt cx="303250" cy="303250"/>
          </a:xfrm>
        </p:grpSpPr>
        <p:sp>
          <p:nvSpPr>
            <p:cNvPr id="7471" name="Google Shape;7471;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6270484" y="2810817"/>
            <a:ext cx="449325" cy="421395"/>
            <a:chOff x="-17542500" y="4068450"/>
            <a:chExt cx="304050" cy="285150"/>
          </a:xfrm>
        </p:grpSpPr>
        <p:sp>
          <p:nvSpPr>
            <p:cNvPr id="7479" name="Google Shape;7479;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7"/>
          <p:cNvGrpSpPr/>
          <p:nvPr/>
        </p:nvGrpSpPr>
        <p:grpSpPr>
          <a:xfrm>
            <a:off x="3500906" y="3342211"/>
            <a:ext cx="343404" cy="449325"/>
            <a:chOff x="-15652200" y="3335975"/>
            <a:chExt cx="232375" cy="304050"/>
          </a:xfrm>
        </p:grpSpPr>
        <p:sp>
          <p:nvSpPr>
            <p:cNvPr id="7486" name="Google Shape;7486;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7"/>
          <p:cNvGrpSpPr/>
          <p:nvPr/>
        </p:nvGrpSpPr>
        <p:grpSpPr>
          <a:xfrm>
            <a:off x="1274819" y="2243729"/>
            <a:ext cx="449325" cy="449030"/>
            <a:chOff x="-20945825" y="3692175"/>
            <a:chExt cx="304050" cy="303850"/>
          </a:xfrm>
        </p:grpSpPr>
        <p:sp>
          <p:nvSpPr>
            <p:cNvPr id="7496" name="Google Shape;7496;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7"/>
          <p:cNvGrpSpPr/>
          <p:nvPr/>
        </p:nvGrpSpPr>
        <p:grpSpPr>
          <a:xfrm>
            <a:off x="4081644" y="1689848"/>
            <a:ext cx="372516" cy="448771"/>
            <a:chOff x="-18994100" y="3334775"/>
            <a:chExt cx="252075" cy="303675"/>
          </a:xfrm>
        </p:grpSpPr>
        <p:sp>
          <p:nvSpPr>
            <p:cNvPr id="7501" name="Google Shape;7501;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7"/>
          <p:cNvGrpSpPr/>
          <p:nvPr/>
        </p:nvGrpSpPr>
        <p:grpSpPr>
          <a:xfrm>
            <a:off x="4096200" y="2244743"/>
            <a:ext cx="343404" cy="446998"/>
            <a:chOff x="-18983850" y="3710075"/>
            <a:chExt cx="232375" cy="302475"/>
          </a:xfrm>
        </p:grpSpPr>
        <p:sp>
          <p:nvSpPr>
            <p:cNvPr id="7506" name="Google Shape;7506;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7"/>
          <p:cNvGrpSpPr/>
          <p:nvPr/>
        </p:nvGrpSpPr>
        <p:grpSpPr>
          <a:xfrm>
            <a:off x="1274247" y="1689573"/>
            <a:ext cx="450470" cy="449325"/>
            <a:chOff x="-20946600" y="3317850"/>
            <a:chExt cx="304825" cy="304050"/>
          </a:xfrm>
        </p:grpSpPr>
        <p:sp>
          <p:nvSpPr>
            <p:cNvPr id="7511" name="Google Shape;7511;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7"/>
          <p:cNvGrpSpPr/>
          <p:nvPr/>
        </p:nvGrpSpPr>
        <p:grpSpPr>
          <a:xfrm>
            <a:off x="1300422" y="2797442"/>
            <a:ext cx="398119" cy="448143"/>
            <a:chOff x="-20930075" y="4066100"/>
            <a:chExt cx="269400" cy="303250"/>
          </a:xfrm>
        </p:grpSpPr>
        <p:sp>
          <p:nvSpPr>
            <p:cNvPr id="7515" name="Google Shape;7515;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7"/>
          <p:cNvGrpSpPr/>
          <p:nvPr/>
        </p:nvGrpSpPr>
        <p:grpSpPr>
          <a:xfrm>
            <a:off x="4042667" y="2797422"/>
            <a:ext cx="450470" cy="448180"/>
            <a:chOff x="-19020075" y="4084200"/>
            <a:chExt cx="304825" cy="303275"/>
          </a:xfrm>
        </p:grpSpPr>
        <p:sp>
          <p:nvSpPr>
            <p:cNvPr id="7518" name="Google Shape;7518;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6859931" y="1689001"/>
            <a:ext cx="396937" cy="450470"/>
            <a:chOff x="-17149475" y="3309200"/>
            <a:chExt cx="268600" cy="304825"/>
          </a:xfrm>
        </p:grpSpPr>
        <p:sp>
          <p:nvSpPr>
            <p:cNvPr id="7528" name="Google Shape;7528;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6833737" y="2258120"/>
            <a:ext cx="449325" cy="420249"/>
            <a:chOff x="-17168375" y="3692750"/>
            <a:chExt cx="304050" cy="284375"/>
          </a:xfrm>
        </p:grpSpPr>
        <p:sp>
          <p:nvSpPr>
            <p:cNvPr id="7531" name="Google Shape;7531;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7"/>
          <p:cNvGrpSpPr/>
          <p:nvPr/>
        </p:nvGrpSpPr>
        <p:grpSpPr>
          <a:xfrm>
            <a:off x="6830246" y="2796852"/>
            <a:ext cx="456308" cy="449325"/>
            <a:chOff x="-17170750" y="4058800"/>
            <a:chExt cx="308775" cy="304050"/>
          </a:xfrm>
        </p:grpSpPr>
        <p:sp>
          <p:nvSpPr>
            <p:cNvPr id="7539" name="Google Shape;7539;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7"/>
          <p:cNvGrpSpPr/>
          <p:nvPr/>
        </p:nvGrpSpPr>
        <p:grpSpPr>
          <a:xfrm>
            <a:off x="5692143" y="3343358"/>
            <a:ext cx="450470" cy="446998"/>
            <a:chOff x="-15688425" y="3707725"/>
            <a:chExt cx="304825" cy="302475"/>
          </a:xfrm>
        </p:grpSpPr>
        <p:sp>
          <p:nvSpPr>
            <p:cNvPr id="7557" name="Google Shape;7557;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7"/>
          <p:cNvGrpSpPr/>
          <p:nvPr/>
        </p:nvGrpSpPr>
        <p:grpSpPr>
          <a:xfrm>
            <a:off x="1836300" y="1690441"/>
            <a:ext cx="451653" cy="447589"/>
            <a:chOff x="-20572500" y="3319025"/>
            <a:chExt cx="305625" cy="302875"/>
          </a:xfrm>
        </p:grpSpPr>
        <p:sp>
          <p:nvSpPr>
            <p:cNvPr id="7564" name="Google Shape;7564;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7"/>
          <p:cNvGrpSpPr/>
          <p:nvPr/>
        </p:nvGrpSpPr>
        <p:grpSpPr>
          <a:xfrm>
            <a:off x="1837463" y="2305410"/>
            <a:ext cx="449325" cy="325670"/>
            <a:chOff x="-20571700" y="3722875"/>
            <a:chExt cx="304050" cy="220375"/>
          </a:xfrm>
        </p:grpSpPr>
        <p:sp>
          <p:nvSpPr>
            <p:cNvPr id="7567" name="Google Shape;7567;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7"/>
          <p:cNvGrpSpPr/>
          <p:nvPr/>
        </p:nvGrpSpPr>
        <p:grpSpPr>
          <a:xfrm>
            <a:off x="1836891" y="2796278"/>
            <a:ext cx="450470" cy="450470"/>
            <a:chOff x="-20571700" y="4066875"/>
            <a:chExt cx="304825" cy="304825"/>
          </a:xfrm>
        </p:grpSpPr>
        <p:sp>
          <p:nvSpPr>
            <p:cNvPr id="7575" name="Google Shape;7575;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7"/>
          <p:cNvGrpSpPr/>
          <p:nvPr/>
        </p:nvGrpSpPr>
        <p:grpSpPr>
          <a:xfrm>
            <a:off x="4603593" y="1688259"/>
            <a:ext cx="453980" cy="451948"/>
            <a:chOff x="-18645175" y="3334200"/>
            <a:chExt cx="307200" cy="305825"/>
          </a:xfrm>
        </p:grpSpPr>
        <p:sp>
          <p:nvSpPr>
            <p:cNvPr id="7582" name="Google Shape;7582;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7"/>
          <p:cNvGrpSpPr/>
          <p:nvPr/>
        </p:nvGrpSpPr>
        <p:grpSpPr>
          <a:xfrm>
            <a:off x="4604184" y="2242989"/>
            <a:ext cx="452798" cy="450507"/>
            <a:chOff x="-18645175" y="3708500"/>
            <a:chExt cx="306400" cy="304850"/>
          </a:xfrm>
        </p:grpSpPr>
        <p:sp>
          <p:nvSpPr>
            <p:cNvPr id="7588" name="Google Shape;7588;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7"/>
          <p:cNvGrpSpPr/>
          <p:nvPr/>
        </p:nvGrpSpPr>
        <p:grpSpPr>
          <a:xfrm>
            <a:off x="4601857" y="2795630"/>
            <a:ext cx="457453" cy="451763"/>
            <a:chOff x="-18647525" y="4082625"/>
            <a:chExt cx="309550" cy="305700"/>
          </a:xfrm>
        </p:grpSpPr>
        <p:sp>
          <p:nvSpPr>
            <p:cNvPr id="7596" name="Google Shape;7596;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7"/>
          <p:cNvGrpSpPr/>
          <p:nvPr/>
        </p:nvGrpSpPr>
        <p:grpSpPr>
          <a:xfrm>
            <a:off x="7412241" y="1689592"/>
            <a:ext cx="395755" cy="449288"/>
            <a:chOff x="-16775350" y="3309200"/>
            <a:chExt cx="267800" cy="304025"/>
          </a:xfrm>
        </p:grpSpPr>
        <p:sp>
          <p:nvSpPr>
            <p:cNvPr id="7601" name="Google Shape;7601;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7"/>
          <p:cNvGrpSpPr/>
          <p:nvPr/>
        </p:nvGrpSpPr>
        <p:grpSpPr>
          <a:xfrm>
            <a:off x="7412241" y="2241827"/>
            <a:ext cx="395755" cy="452835"/>
            <a:chOff x="-16775350" y="3683300"/>
            <a:chExt cx="267800" cy="306425"/>
          </a:xfrm>
        </p:grpSpPr>
        <p:sp>
          <p:nvSpPr>
            <p:cNvPr id="7605" name="Google Shape;7605;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7"/>
          <p:cNvGrpSpPr/>
          <p:nvPr/>
        </p:nvGrpSpPr>
        <p:grpSpPr>
          <a:xfrm>
            <a:off x="7384292" y="2796870"/>
            <a:ext cx="451653" cy="449288"/>
            <a:chOff x="-16794250" y="4058225"/>
            <a:chExt cx="305625" cy="304025"/>
          </a:xfrm>
        </p:grpSpPr>
        <p:sp>
          <p:nvSpPr>
            <p:cNvPr id="7609" name="Google Shape;7609;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8" name="Google Shape;7618;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7"/>
          <p:cNvGrpSpPr/>
          <p:nvPr/>
        </p:nvGrpSpPr>
        <p:grpSpPr>
          <a:xfrm>
            <a:off x="2385709" y="1689573"/>
            <a:ext cx="457453" cy="449325"/>
            <a:chOff x="-20199150" y="3317850"/>
            <a:chExt cx="309550" cy="304050"/>
          </a:xfrm>
        </p:grpSpPr>
        <p:sp>
          <p:nvSpPr>
            <p:cNvPr id="7620" name="Google Shape;7620;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7"/>
          <p:cNvGrpSpPr/>
          <p:nvPr/>
        </p:nvGrpSpPr>
        <p:grpSpPr>
          <a:xfrm>
            <a:off x="2388036" y="2242861"/>
            <a:ext cx="452798" cy="450766"/>
            <a:chOff x="-20199150" y="3693150"/>
            <a:chExt cx="306400" cy="305025"/>
          </a:xfrm>
        </p:grpSpPr>
        <p:sp>
          <p:nvSpPr>
            <p:cNvPr id="7628" name="Google Shape;7628;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7"/>
          <p:cNvGrpSpPr/>
          <p:nvPr/>
        </p:nvGrpSpPr>
        <p:grpSpPr>
          <a:xfrm>
            <a:off x="2388609" y="2795687"/>
            <a:ext cx="451653" cy="451653"/>
            <a:chOff x="-20197575" y="4066875"/>
            <a:chExt cx="305625" cy="305625"/>
          </a:xfrm>
        </p:grpSpPr>
        <p:sp>
          <p:nvSpPr>
            <p:cNvPr id="7635" name="Google Shape;7635;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7"/>
          <p:cNvGrpSpPr/>
          <p:nvPr/>
        </p:nvGrpSpPr>
        <p:grpSpPr>
          <a:xfrm>
            <a:off x="5170827" y="1687520"/>
            <a:ext cx="449325" cy="453426"/>
            <a:chOff x="-18271050" y="3333200"/>
            <a:chExt cx="304050" cy="306825"/>
          </a:xfrm>
        </p:grpSpPr>
        <p:sp>
          <p:nvSpPr>
            <p:cNvPr id="7644" name="Google Shape;7644;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7"/>
          <p:cNvGrpSpPr/>
          <p:nvPr/>
        </p:nvGrpSpPr>
        <p:grpSpPr>
          <a:xfrm>
            <a:off x="5171399" y="2244171"/>
            <a:ext cx="448180" cy="448143"/>
            <a:chOff x="-18270275" y="3710875"/>
            <a:chExt cx="303275" cy="303250"/>
          </a:xfrm>
        </p:grpSpPr>
        <p:sp>
          <p:nvSpPr>
            <p:cNvPr id="7650" name="Google Shape;7650;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7"/>
          <p:cNvGrpSpPr/>
          <p:nvPr/>
        </p:nvGrpSpPr>
        <p:grpSpPr>
          <a:xfrm>
            <a:off x="5224951" y="2797422"/>
            <a:ext cx="341076" cy="448180"/>
            <a:chOff x="-18234025" y="4084200"/>
            <a:chExt cx="230800" cy="303275"/>
          </a:xfrm>
        </p:grpSpPr>
        <p:sp>
          <p:nvSpPr>
            <p:cNvPr id="7657" name="Google Shape;7657;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7"/>
          <p:cNvGrpSpPr/>
          <p:nvPr/>
        </p:nvGrpSpPr>
        <p:grpSpPr>
          <a:xfrm>
            <a:off x="2337506" y="3341641"/>
            <a:ext cx="449325" cy="450470"/>
            <a:chOff x="-16419350" y="3308400"/>
            <a:chExt cx="304050" cy="304825"/>
          </a:xfrm>
        </p:grpSpPr>
        <p:sp>
          <p:nvSpPr>
            <p:cNvPr id="7661" name="Google Shape;7661;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7"/>
          <p:cNvGrpSpPr/>
          <p:nvPr/>
        </p:nvGrpSpPr>
        <p:grpSpPr>
          <a:xfrm>
            <a:off x="4609062" y="3340423"/>
            <a:ext cx="395755" cy="452872"/>
            <a:chOff x="-16401225" y="3683275"/>
            <a:chExt cx="267800" cy="306450"/>
          </a:xfrm>
        </p:grpSpPr>
        <p:sp>
          <p:nvSpPr>
            <p:cNvPr id="7669" name="Google Shape;7669;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7"/>
          <p:cNvGrpSpPr/>
          <p:nvPr/>
        </p:nvGrpSpPr>
        <p:grpSpPr>
          <a:xfrm>
            <a:off x="7974511" y="2797062"/>
            <a:ext cx="450470" cy="448180"/>
            <a:chOff x="-16419350" y="4058200"/>
            <a:chExt cx="304825" cy="303275"/>
          </a:xfrm>
        </p:grpSpPr>
        <p:sp>
          <p:nvSpPr>
            <p:cNvPr id="7677" name="Google Shape;7677;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7"/>
          <p:cNvGrpSpPr/>
          <p:nvPr/>
        </p:nvGrpSpPr>
        <p:grpSpPr>
          <a:xfrm>
            <a:off x="4001398" y="3343080"/>
            <a:ext cx="450507" cy="447589"/>
            <a:chOff x="-15296200" y="3326900"/>
            <a:chExt cx="304850" cy="302875"/>
          </a:xfrm>
        </p:grpSpPr>
        <p:sp>
          <p:nvSpPr>
            <p:cNvPr id="7685" name="Google Shape;7685;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7"/>
          <p:cNvGrpSpPr/>
          <p:nvPr/>
        </p:nvGrpSpPr>
        <p:grpSpPr>
          <a:xfrm>
            <a:off x="2917051" y="1706881"/>
            <a:ext cx="486566" cy="414708"/>
            <a:chOff x="-19835275" y="3330250"/>
            <a:chExt cx="329250" cy="280625"/>
          </a:xfrm>
        </p:grpSpPr>
        <p:sp>
          <p:nvSpPr>
            <p:cNvPr id="7691" name="Google Shape;7691;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7"/>
          <p:cNvGrpSpPr/>
          <p:nvPr/>
        </p:nvGrpSpPr>
        <p:grpSpPr>
          <a:xfrm>
            <a:off x="2935080" y="2243470"/>
            <a:ext cx="450507" cy="449547"/>
            <a:chOff x="-19822675" y="3692750"/>
            <a:chExt cx="304850" cy="304200"/>
          </a:xfrm>
        </p:grpSpPr>
        <p:sp>
          <p:nvSpPr>
            <p:cNvPr id="7695" name="Google Shape;7695;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7"/>
          <p:cNvGrpSpPr/>
          <p:nvPr/>
        </p:nvGrpSpPr>
        <p:grpSpPr>
          <a:xfrm>
            <a:off x="2935672" y="2796278"/>
            <a:ext cx="449325" cy="450470"/>
            <a:chOff x="-19822675" y="4066875"/>
            <a:chExt cx="304050" cy="304825"/>
          </a:xfrm>
        </p:grpSpPr>
        <p:sp>
          <p:nvSpPr>
            <p:cNvPr id="7701" name="Google Shape;7701;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7"/>
          <p:cNvGrpSpPr/>
          <p:nvPr/>
        </p:nvGrpSpPr>
        <p:grpSpPr>
          <a:xfrm>
            <a:off x="5744740" y="1689571"/>
            <a:ext cx="399302" cy="449325"/>
            <a:chOff x="-17878825" y="3334400"/>
            <a:chExt cx="270200" cy="304050"/>
          </a:xfrm>
        </p:grpSpPr>
        <p:sp>
          <p:nvSpPr>
            <p:cNvPr id="7708" name="Google Shape;7708;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5718565" y="2242416"/>
            <a:ext cx="451653" cy="451653"/>
            <a:chOff x="-17896150" y="3709300"/>
            <a:chExt cx="305625" cy="305625"/>
          </a:xfrm>
        </p:grpSpPr>
        <p:sp>
          <p:nvSpPr>
            <p:cNvPr id="7716" name="Google Shape;7716;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7"/>
          <p:cNvGrpSpPr/>
          <p:nvPr/>
        </p:nvGrpSpPr>
        <p:grpSpPr>
          <a:xfrm>
            <a:off x="5746495" y="2795686"/>
            <a:ext cx="395792" cy="451653"/>
            <a:chOff x="-17878025" y="4082625"/>
            <a:chExt cx="267825" cy="305625"/>
          </a:xfrm>
        </p:grpSpPr>
        <p:sp>
          <p:nvSpPr>
            <p:cNvPr id="7721" name="Google Shape;7721;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7"/>
          <p:cNvGrpSpPr/>
          <p:nvPr/>
        </p:nvGrpSpPr>
        <p:grpSpPr>
          <a:xfrm>
            <a:off x="2890388" y="3355015"/>
            <a:ext cx="450507" cy="423722"/>
            <a:chOff x="-16044450" y="3317850"/>
            <a:chExt cx="304850" cy="286725"/>
          </a:xfrm>
        </p:grpSpPr>
        <p:sp>
          <p:nvSpPr>
            <p:cNvPr id="7729" name="Google Shape;7729;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7"/>
          <p:cNvGrpSpPr/>
          <p:nvPr/>
        </p:nvGrpSpPr>
        <p:grpSpPr>
          <a:xfrm>
            <a:off x="8012905" y="2243724"/>
            <a:ext cx="373662" cy="449030"/>
            <a:chOff x="-16018450" y="4058400"/>
            <a:chExt cx="252850" cy="303850"/>
          </a:xfrm>
        </p:grpSpPr>
        <p:sp>
          <p:nvSpPr>
            <p:cNvPr id="7735" name="Google Shape;7735;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4"/>
        <p:cNvGrpSpPr/>
        <p:nvPr/>
      </p:nvGrpSpPr>
      <p:grpSpPr>
        <a:xfrm>
          <a:off x="0" y="0"/>
          <a:ext cx="0" cy="0"/>
          <a:chOff x="0" y="0"/>
          <a:chExt cx="0" cy="0"/>
        </a:xfrm>
      </p:grpSpPr>
      <p:grpSp>
        <p:nvGrpSpPr>
          <p:cNvPr id="7745" name="Google Shape;7745;p88"/>
          <p:cNvGrpSpPr/>
          <p:nvPr/>
        </p:nvGrpSpPr>
        <p:grpSpPr>
          <a:xfrm>
            <a:off x="829817" y="1689241"/>
            <a:ext cx="442337" cy="419623"/>
            <a:chOff x="-6696925" y="3272575"/>
            <a:chExt cx="307200" cy="291425"/>
          </a:xfrm>
        </p:grpSpPr>
        <p:sp>
          <p:nvSpPr>
            <p:cNvPr id="7746" name="Google Shape;7746;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8"/>
          <p:cNvGrpSpPr/>
          <p:nvPr/>
        </p:nvGrpSpPr>
        <p:grpSpPr>
          <a:xfrm>
            <a:off x="829799" y="2204636"/>
            <a:ext cx="442373" cy="420775"/>
            <a:chOff x="-6690625" y="3631325"/>
            <a:chExt cx="307225" cy="292225"/>
          </a:xfrm>
        </p:grpSpPr>
        <p:sp>
          <p:nvSpPr>
            <p:cNvPr id="7749" name="Google Shape;7749;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851921" y="2756972"/>
            <a:ext cx="421927" cy="419371"/>
            <a:chOff x="-6689825" y="3992050"/>
            <a:chExt cx="293025" cy="291250"/>
          </a:xfrm>
        </p:grpSpPr>
        <p:sp>
          <p:nvSpPr>
            <p:cNvPr id="7755" name="Google Shape;7755;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8" name="Google Shape;7768;p88"/>
          <p:cNvGrpSpPr/>
          <p:nvPr/>
        </p:nvGrpSpPr>
        <p:grpSpPr>
          <a:xfrm>
            <a:off x="3535232" y="2205192"/>
            <a:ext cx="423043" cy="419659"/>
            <a:chOff x="-4837325" y="3612425"/>
            <a:chExt cx="293800" cy="291450"/>
          </a:xfrm>
        </p:grpSpPr>
        <p:sp>
          <p:nvSpPr>
            <p:cNvPr id="7769" name="Google Shape;7769;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3548265" y="2756826"/>
            <a:ext cx="420775" cy="419659"/>
            <a:chOff x="-4837325" y="3971575"/>
            <a:chExt cx="292225" cy="291450"/>
          </a:xfrm>
        </p:grpSpPr>
        <p:sp>
          <p:nvSpPr>
            <p:cNvPr id="7773" name="Google Shape;7773;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8"/>
          <p:cNvGrpSpPr/>
          <p:nvPr/>
        </p:nvGrpSpPr>
        <p:grpSpPr>
          <a:xfrm>
            <a:off x="6240279" y="1714185"/>
            <a:ext cx="430998" cy="369730"/>
            <a:chOff x="-3037625" y="3254850"/>
            <a:chExt cx="299325" cy="256775"/>
          </a:xfrm>
        </p:grpSpPr>
        <p:sp>
          <p:nvSpPr>
            <p:cNvPr id="7780" name="Google Shape;7780;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8"/>
          <p:cNvGrpSpPr/>
          <p:nvPr/>
        </p:nvGrpSpPr>
        <p:grpSpPr>
          <a:xfrm>
            <a:off x="6244239" y="2204615"/>
            <a:ext cx="423079" cy="420811"/>
            <a:chOff x="-3031325" y="3597450"/>
            <a:chExt cx="293825" cy="292250"/>
          </a:xfrm>
        </p:grpSpPr>
        <p:sp>
          <p:nvSpPr>
            <p:cNvPr id="7785" name="Google Shape;7785;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8"/>
          <p:cNvGrpSpPr/>
          <p:nvPr/>
        </p:nvGrpSpPr>
        <p:grpSpPr>
          <a:xfrm>
            <a:off x="6256714" y="2781214"/>
            <a:ext cx="421927" cy="370882"/>
            <a:chOff x="-3030525" y="3973150"/>
            <a:chExt cx="293025" cy="257575"/>
          </a:xfrm>
        </p:grpSpPr>
        <p:sp>
          <p:nvSpPr>
            <p:cNvPr id="7790" name="Google Shape;7790;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8"/>
          <p:cNvGrpSpPr/>
          <p:nvPr/>
        </p:nvGrpSpPr>
        <p:grpSpPr>
          <a:xfrm>
            <a:off x="1358307" y="3369426"/>
            <a:ext cx="421927" cy="297195"/>
            <a:chOff x="-1199300" y="3279250"/>
            <a:chExt cx="293025" cy="206400"/>
          </a:xfrm>
        </p:grpSpPr>
        <p:sp>
          <p:nvSpPr>
            <p:cNvPr id="7793" name="Google Shape;7793;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8"/>
          <p:cNvGrpSpPr/>
          <p:nvPr/>
        </p:nvGrpSpPr>
        <p:grpSpPr>
          <a:xfrm>
            <a:off x="1365393" y="1688773"/>
            <a:ext cx="444605" cy="420559"/>
            <a:chOff x="-6338550" y="3272950"/>
            <a:chExt cx="308775" cy="292075"/>
          </a:xfrm>
        </p:grpSpPr>
        <p:sp>
          <p:nvSpPr>
            <p:cNvPr id="7798" name="Google Shape;7798;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1376732" y="2205194"/>
            <a:ext cx="421927" cy="419659"/>
            <a:chOff x="-6329100" y="3632100"/>
            <a:chExt cx="293025" cy="291450"/>
          </a:xfrm>
        </p:grpSpPr>
        <p:sp>
          <p:nvSpPr>
            <p:cNvPr id="7802" name="Google Shape;7802;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8"/>
          <p:cNvGrpSpPr/>
          <p:nvPr/>
        </p:nvGrpSpPr>
        <p:grpSpPr>
          <a:xfrm>
            <a:off x="1389783" y="2756828"/>
            <a:ext cx="419623" cy="419659"/>
            <a:chOff x="-6329875" y="3992050"/>
            <a:chExt cx="291425" cy="291450"/>
          </a:xfrm>
        </p:grpSpPr>
        <p:sp>
          <p:nvSpPr>
            <p:cNvPr id="7806" name="Google Shape;7806;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8"/>
          <p:cNvGrpSpPr/>
          <p:nvPr/>
        </p:nvGrpSpPr>
        <p:grpSpPr>
          <a:xfrm>
            <a:off x="4075920" y="1687530"/>
            <a:ext cx="423079" cy="423043"/>
            <a:chOff x="-4478975" y="3251700"/>
            <a:chExt cx="293825" cy="293800"/>
          </a:xfrm>
        </p:grpSpPr>
        <p:sp>
          <p:nvSpPr>
            <p:cNvPr id="7811" name="Google Shape;7811;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8"/>
          <p:cNvGrpSpPr/>
          <p:nvPr/>
        </p:nvGrpSpPr>
        <p:grpSpPr>
          <a:xfrm>
            <a:off x="4075920" y="2205192"/>
            <a:ext cx="423079" cy="419659"/>
            <a:chOff x="-4475825" y="3612425"/>
            <a:chExt cx="293825" cy="291450"/>
          </a:xfrm>
        </p:grpSpPr>
        <p:sp>
          <p:nvSpPr>
            <p:cNvPr id="7815" name="Google Shape;7815;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88"/>
          <p:cNvGrpSpPr/>
          <p:nvPr/>
        </p:nvGrpSpPr>
        <p:grpSpPr>
          <a:xfrm>
            <a:off x="4084992" y="2756844"/>
            <a:ext cx="428730" cy="419623"/>
            <a:chOff x="-4480550" y="3970800"/>
            <a:chExt cx="297750" cy="291425"/>
          </a:xfrm>
        </p:grpSpPr>
        <p:sp>
          <p:nvSpPr>
            <p:cNvPr id="7819" name="Google Shape;7819;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8"/>
          <p:cNvGrpSpPr/>
          <p:nvPr/>
        </p:nvGrpSpPr>
        <p:grpSpPr>
          <a:xfrm>
            <a:off x="6788826" y="1689221"/>
            <a:ext cx="415123" cy="419659"/>
            <a:chOff x="-2668225" y="3239075"/>
            <a:chExt cx="288300" cy="291450"/>
          </a:xfrm>
        </p:grpSpPr>
        <p:sp>
          <p:nvSpPr>
            <p:cNvPr id="7822" name="Google Shape;7822;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8"/>
          <p:cNvGrpSpPr/>
          <p:nvPr/>
        </p:nvGrpSpPr>
        <p:grpSpPr>
          <a:xfrm>
            <a:off x="6785982" y="2205191"/>
            <a:ext cx="420811" cy="419659"/>
            <a:chOff x="-2671375" y="3597450"/>
            <a:chExt cx="292250" cy="291450"/>
          </a:xfrm>
        </p:grpSpPr>
        <p:sp>
          <p:nvSpPr>
            <p:cNvPr id="7828" name="Google Shape;7828;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8"/>
          <p:cNvGrpSpPr/>
          <p:nvPr/>
        </p:nvGrpSpPr>
        <p:grpSpPr>
          <a:xfrm>
            <a:off x="6796765" y="2755691"/>
            <a:ext cx="423043" cy="421927"/>
            <a:chOff x="-2670575" y="3956600"/>
            <a:chExt cx="293800" cy="293025"/>
          </a:xfrm>
        </p:grpSpPr>
        <p:sp>
          <p:nvSpPr>
            <p:cNvPr id="7831" name="Google Shape;7831;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8"/>
          <p:cNvGrpSpPr/>
          <p:nvPr/>
        </p:nvGrpSpPr>
        <p:grpSpPr>
          <a:xfrm>
            <a:off x="3054285" y="3311947"/>
            <a:ext cx="426462" cy="418363"/>
            <a:chOff x="-1183550" y="3586525"/>
            <a:chExt cx="296175" cy="290550"/>
          </a:xfrm>
        </p:grpSpPr>
        <p:sp>
          <p:nvSpPr>
            <p:cNvPr id="7836" name="Google Shape;7836;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8"/>
          <p:cNvGrpSpPr/>
          <p:nvPr/>
        </p:nvGrpSpPr>
        <p:grpSpPr>
          <a:xfrm>
            <a:off x="1917896" y="1689799"/>
            <a:ext cx="420811" cy="418507"/>
            <a:chOff x="-5971525" y="3273750"/>
            <a:chExt cx="292250" cy="290650"/>
          </a:xfrm>
        </p:grpSpPr>
        <p:sp>
          <p:nvSpPr>
            <p:cNvPr id="7846" name="Google Shape;7846;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88"/>
          <p:cNvGrpSpPr/>
          <p:nvPr/>
        </p:nvGrpSpPr>
        <p:grpSpPr>
          <a:xfrm>
            <a:off x="1912226" y="2203826"/>
            <a:ext cx="432150" cy="422395"/>
            <a:chOff x="-5974675" y="3632100"/>
            <a:chExt cx="300125" cy="293350"/>
          </a:xfrm>
        </p:grpSpPr>
        <p:sp>
          <p:nvSpPr>
            <p:cNvPr id="7849" name="Google Shape;7849;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8"/>
          <p:cNvGrpSpPr/>
          <p:nvPr/>
        </p:nvGrpSpPr>
        <p:grpSpPr>
          <a:xfrm>
            <a:off x="1942267" y="2755694"/>
            <a:ext cx="395865" cy="421927"/>
            <a:chOff x="-5971525" y="3990475"/>
            <a:chExt cx="274925" cy="293025"/>
          </a:xfrm>
        </p:grpSpPr>
        <p:sp>
          <p:nvSpPr>
            <p:cNvPr id="7853" name="Google Shape;7853;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8"/>
          <p:cNvGrpSpPr/>
          <p:nvPr/>
        </p:nvGrpSpPr>
        <p:grpSpPr>
          <a:xfrm>
            <a:off x="4615473" y="1689798"/>
            <a:ext cx="420775" cy="418507"/>
            <a:chOff x="-4118225" y="3253275"/>
            <a:chExt cx="292225" cy="290650"/>
          </a:xfrm>
        </p:grpSpPr>
        <p:sp>
          <p:nvSpPr>
            <p:cNvPr id="7858" name="Google Shape;7858;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4665924" y="2204922"/>
            <a:ext cx="319874" cy="420199"/>
            <a:chOff x="-4082800" y="3612425"/>
            <a:chExt cx="222150" cy="291825"/>
          </a:xfrm>
        </p:grpSpPr>
        <p:sp>
          <p:nvSpPr>
            <p:cNvPr id="7861" name="Google Shape;7861;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8"/>
          <p:cNvGrpSpPr/>
          <p:nvPr/>
        </p:nvGrpSpPr>
        <p:grpSpPr>
          <a:xfrm>
            <a:off x="4627372" y="2769876"/>
            <a:ext cx="420775" cy="393561"/>
            <a:chOff x="-4118225" y="3990475"/>
            <a:chExt cx="292225" cy="273325"/>
          </a:xfrm>
        </p:grpSpPr>
        <p:sp>
          <p:nvSpPr>
            <p:cNvPr id="7865" name="Google Shape;7865;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8"/>
          <p:cNvGrpSpPr/>
          <p:nvPr/>
        </p:nvGrpSpPr>
        <p:grpSpPr>
          <a:xfrm>
            <a:off x="7338026" y="1688087"/>
            <a:ext cx="394713" cy="421927"/>
            <a:chOff x="-2312225" y="3238300"/>
            <a:chExt cx="274125" cy="293025"/>
          </a:xfrm>
        </p:grpSpPr>
        <p:sp>
          <p:nvSpPr>
            <p:cNvPr id="7870" name="Google Shape;7870;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88"/>
          <p:cNvGrpSpPr/>
          <p:nvPr/>
        </p:nvGrpSpPr>
        <p:grpSpPr>
          <a:xfrm>
            <a:off x="7335742" y="2756825"/>
            <a:ext cx="423079" cy="419659"/>
            <a:chOff x="-2310650" y="3958175"/>
            <a:chExt cx="293825" cy="291450"/>
          </a:xfrm>
        </p:grpSpPr>
        <p:sp>
          <p:nvSpPr>
            <p:cNvPr id="7873" name="Google Shape;7873;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8"/>
          <p:cNvGrpSpPr/>
          <p:nvPr/>
        </p:nvGrpSpPr>
        <p:grpSpPr>
          <a:xfrm>
            <a:off x="4702603" y="3308459"/>
            <a:ext cx="424159" cy="419659"/>
            <a:chOff x="-1182750" y="3962900"/>
            <a:chExt cx="294575" cy="291450"/>
          </a:xfrm>
        </p:grpSpPr>
        <p:sp>
          <p:nvSpPr>
            <p:cNvPr id="7876" name="Google Shape;7876;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8"/>
          <p:cNvGrpSpPr/>
          <p:nvPr/>
        </p:nvGrpSpPr>
        <p:grpSpPr>
          <a:xfrm>
            <a:off x="2455739" y="1689223"/>
            <a:ext cx="424195" cy="419659"/>
            <a:chOff x="-5611575" y="3272950"/>
            <a:chExt cx="294600" cy="291450"/>
          </a:xfrm>
        </p:grpSpPr>
        <p:sp>
          <p:nvSpPr>
            <p:cNvPr id="7884" name="Google Shape;7884;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8"/>
          <p:cNvGrpSpPr/>
          <p:nvPr/>
        </p:nvGrpSpPr>
        <p:grpSpPr>
          <a:xfrm>
            <a:off x="2455739" y="2205770"/>
            <a:ext cx="424195" cy="418507"/>
            <a:chOff x="-5613150" y="3632900"/>
            <a:chExt cx="294600" cy="290650"/>
          </a:xfrm>
        </p:grpSpPr>
        <p:sp>
          <p:nvSpPr>
            <p:cNvPr id="7890" name="Google Shape;7890;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8"/>
          <p:cNvGrpSpPr/>
          <p:nvPr/>
        </p:nvGrpSpPr>
        <p:grpSpPr>
          <a:xfrm>
            <a:off x="7324977" y="2153586"/>
            <a:ext cx="420811" cy="522864"/>
            <a:chOff x="-2310650" y="3525775"/>
            <a:chExt cx="292250" cy="363125"/>
          </a:xfrm>
        </p:grpSpPr>
        <p:sp>
          <p:nvSpPr>
            <p:cNvPr id="7893" name="Google Shape;7893;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8"/>
          <p:cNvGrpSpPr/>
          <p:nvPr/>
        </p:nvGrpSpPr>
        <p:grpSpPr>
          <a:xfrm>
            <a:off x="2467638" y="2756270"/>
            <a:ext cx="424195" cy="420775"/>
            <a:chOff x="-5613150" y="3991275"/>
            <a:chExt cx="294600" cy="292225"/>
          </a:xfrm>
        </p:grpSpPr>
        <p:sp>
          <p:nvSpPr>
            <p:cNvPr id="7898" name="Google Shape;7898;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8"/>
          <p:cNvGrpSpPr/>
          <p:nvPr/>
        </p:nvGrpSpPr>
        <p:grpSpPr>
          <a:xfrm>
            <a:off x="5139126" y="1689438"/>
            <a:ext cx="434634" cy="419227"/>
            <a:chOff x="-3768700" y="3253275"/>
            <a:chExt cx="301850" cy="291150"/>
          </a:xfrm>
        </p:grpSpPr>
        <p:sp>
          <p:nvSpPr>
            <p:cNvPr id="7908" name="Google Shape;7908;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5143209" y="2217090"/>
            <a:ext cx="426462" cy="395865"/>
            <a:chOff x="-3808700" y="3628950"/>
            <a:chExt cx="296175" cy="274925"/>
          </a:xfrm>
        </p:grpSpPr>
        <p:sp>
          <p:nvSpPr>
            <p:cNvPr id="7912" name="Google Shape;7912;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8"/>
          <p:cNvGrpSpPr/>
          <p:nvPr/>
        </p:nvGrpSpPr>
        <p:grpSpPr>
          <a:xfrm>
            <a:off x="5208420" y="2756412"/>
            <a:ext cx="419443" cy="420487"/>
            <a:chOff x="-3771675" y="3971775"/>
            <a:chExt cx="291300" cy="292025"/>
          </a:xfrm>
        </p:grpSpPr>
        <p:sp>
          <p:nvSpPr>
            <p:cNvPr id="7916" name="Google Shape;7916;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8"/>
          <p:cNvGrpSpPr/>
          <p:nvPr/>
        </p:nvGrpSpPr>
        <p:grpSpPr>
          <a:xfrm>
            <a:off x="7869864" y="1716461"/>
            <a:ext cx="420271" cy="320774"/>
            <a:chOff x="-1951475" y="3273100"/>
            <a:chExt cx="291875" cy="222775"/>
          </a:xfrm>
        </p:grpSpPr>
        <p:sp>
          <p:nvSpPr>
            <p:cNvPr id="7922" name="Google Shape;7922;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88"/>
          <p:cNvGrpSpPr/>
          <p:nvPr/>
        </p:nvGrpSpPr>
        <p:grpSpPr>
          <a:xfrm>
            <a:off x="7867344" y="2205191"/>
            <a:ext cx="425310" cy="419659"/>
            <a:chOff x="-1951475" y="3597450"/>
            <a:chExt cx="295375" cy="291450"/>
          </a:xfrm>
        </p:grpSpPr>
        <p:sp>
          <p:nvSpPr>
            <p:cNvPr id="7926" name="Google Shape;7926;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8"/>
          <p:cNvGrpSpPr/>
          <p:nvPr/>
        </p:nvGrpSpPr>
        <p:grpSpPr>
          <a:xfrm>
            <a:off x="7869595" y="2756825"/>
            <a:ext cx="444605" cy="419659"/>
            <a:chOff x="-1960150" y="3956600"/>
            <a:chExt cx="308775" cy="291450"/>
          </a:xfrm>
        </p:grpSpPr>
        <p:sp>
          <p:nvSpPr>
            <p:cNvPr id="7931" name="Google Shape;7931;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8"/>
          <p:cNvGrpSpPr/>
          <p:nvPr/>
        </p:nvGrpSpPr>
        <p:grpSpPr>
          <a:xfrm>
            <a:off x="1923633" y="3307636"/>
            <a:ext cx="420775" cy="420775"/>
            <a:chOff x="-804700" y="3226500"/>
            <a:chExt cx="292225" cy="292225"/>
          </a:xfrm>
        </p:grpSpPr>
        <p:sp>
          <p:nvSpPr>
            <p:cNvPr id="7934" name="Google Shape;7934;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8"/>
          <p:cNvGrpSpPr/>
          <p:nvPr/>
        </p:nvGrpSpPr>
        <p:grpSpPr>
          <a:xfrm>
            <a:off x="3003724" y="1688647"/>
            <a:ext cx="420775" cy="420811"/>
            <a:chOff x="-5251625" y="3272950"/>
            <a:chExt cx="292225" cy="292250"/>
          </a:xfrm>
        </p:grpSpPr>
        <p:sp>
          <p:nvSpPr>
            <p:cNvPr id="7942" name="Google Shape;7942;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8"/>
          <p:cNvGrpSpPr/>
          <p:nvPr/>
        </p:nvGrpSpPr>
        <p:grpSpPr>
          <a:xfrm>
            <a:off x="3000322" y="2204348"/>
            <a:ext cx="427578" cy="421351"/>
            <a:chOff x="-5254775" y="3631325"/>
            <a:chExt cx="296950" cy="292625"/>
          </a:xfrm>
        </p:grpSpPr>
        <p:sp>
          <p:nvSpPr>
            <p:cNvPr id="7946" name="Google Shape;7946;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8"/>
          <p:cNvGrpSpPr/>
          <p:nvPr/>
        </p:nvGrpSpPr>
        <p:grpSpPr>
          <a:xfrm>
            <a:off x="3016181" y="2756270"/>
            <a:ext cx="419659" cy="420775"/>
            <a:chOff x="-5251625" y="3991275"/>
            <a:chExt cx="291450" cy="292225"/>
          </a:xfrm>
        </p:grpSpPr>
        <p:sp>
          <p:nvSpPr>
            <p:cNvPr id="7954" name="Google Shape;7954;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5756763" y="1689240"/>
            <a:ext cx="319874" cy="419623"/>
            <a:chOff x="-3365275" y="3253275"/>
            <a:chExt cx="222150" cy="291425"/>
          </a:xfrm>
        </p:grpSpPr>
        <p:sp>
          <p:nvSpPr>
            <p:cNvPr id="7960" name="Google Shape;7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8"/>
          <p:cNvGrpSpPr/>
          <p:nvPr/>
        </p:nvGrpSpPr>
        <p:grpSpPr>
          <a:xfrm>
            <a:off x="5730701" y="2204058"/>
            <a:ext cx="371998" cy="421927"/>
            <a:chOff x="-3383375" y="3611625"/>
            <a:chExt cx="258350" cy="293025"/>
          </a:xfrm>
        </p:grpSpPr>
        <p:sp>
          <p:nvSpPr>
            <p:cNvPr id="7963" name="Google Shape;7963;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8"/>
          <p:cNvGrpSpPr/>
          <p:nvPr/>
        </p:nvGrpSpPr>
        <p:grpSpPr>
          <a:xfrm>
            <a:off x="5793050" y="2756826"/>
            <a:ext cx="271097" cy="419659"/>
            <a:chOff x="-3347950" y="3971575"/>
            <a:chExt cx="188275" cy="291450"/>
          </a:xfrm>
        </p:grpSpPr>
        <p:sp>
          <p:nvSpPr>
            <p:cNvPr id="7966" name="Google Shape;7966;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8"/>
          <p:cNvGrpSpPr/>
          <p:nvPr/>
        </p:nvGrpSpPr>
        <p:grpSpPr>
          <a:xfrm>
            <a:off x="842909" y="3307061"/>
            <a:ext cx="371998" cy="421927"/>
            <a:chOff x="-1575775" y="3238300"/>
            <a:chExt cx="258350" cy="293025"/>
          </a:xfrm>
        </p:grpSpPr>
        <p:sp>
          <p:nvSpPr>
            <p:cNvPr id="7970" name="Google Shape;7970;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8"/>
          <p:cNvGrpSpPr/>
          <p:nvPr/>
        </p:nvGrpSpPr>
        <p:grpSpPr>
          <a:xfrm>
            <a:off x="2487807" y="3309051"/>
            <a:ext cx="423079" cy="424159"/>
            <a:chOff x="-1591550" y="3597475"/>
            <a:chExt cx="293825" cy="294575"/>
          </a:xfrm>
        </p:grpSpPr>
        <p:sp>
          <p:nvSpPr>
            <p:cNvPr id="7976" name="Google Shape;7976;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8"/>
          <p:cNvGrpSpPr/>
          <p:nvPr/>
        </p:nvGrpSpPr>
        <p:grpSpPr>
          <a:xfrm>
            <a:off x="4137277" y="3318663"/>
            <a:ext cx="421927" cy="399248"/>
            <a:chOff x="-1592325" y="3957400"/>
            <a:chExt cx="293025" cy="277275"/>
          </a:xfrm>
        </p:grpSpPr>
        <p:sp>
          <p:nvSpPr>
            <p:cNvPr id="7980" name="Google Shape;7980;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8"/>
          <p:cNvGrpSpPr/>
          <p:nvPr/>
        </p:nvGrpSpPr>
        <p:grpSpPr>
          <a:xfrm>
            <a:off x="3624147" y="3310744"/>
            <a:ext cx="369730" cy="420775"/>
            <a:chOff x="-778700" y="3612425"/>
            <a:chExt cx="256775" cy="292225"/>
          </a:xfrm>
        </p:grpSpPr>
        <p:sp>
          <p:nvSpPr>
            <p:cNvPr id="7985" name="Google Shape;7985;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8"/>
          <p:cNvGrpSpPr/>
          <p:nvPr/>
        </p:nvGrpSpPr>
        <p:grpSpPr>
          <a:xfrm>
            <a:off x="6095649" y="3828305"/>
            <a:ext cx="340731" cy="387641"/>
            <a:chOff x="7728464" y="1561258"/>
            <a:chExt cx="349719" cy="397866"/>
          </a:xfrm>
        </p:grpSpPr>
        <p:sp>
          <p:nvSpPr>
            <p:cNvPr id="7992" name="Google Shape;7992;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8"/>
          <p:cNvGrpSpPr/>
          <p:nvPr/>
        </p:nvGrpSpPr>
        <p:grpSpPr>
          <a:xfrm>
            <a:off x="4018617" y="3828305"/>
            <a:ext cx="387681" cy="387641"/>
            <a:chOff x="5611350" y="1561258"/>
            <a:chExt cx="397907" cy="397866"/>
          </a:xfrm>
        </p:grpSpPr>
        <p:sp>
          <p:nvSpPr>
            <p:cNvPr id="7995" name="Google Shape;7995;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8"/>
          <p:cNvGrpSpPr/>
          <p:nvPr/>
        </p:nvGrpSpPr>
        <p:grpSpPr>
          <a:xfrm>
            <a:off x="4537903" y="3925571"/>
            <a:ext cx="387610" cy="193109"/>
            <a:chOff x="6140660" y="1661097"/>
            <a:chExt cx="397835" cy="198202"/>
          </a:xfrm>
        </p:grpSpPr>
        <p:sp>
          <p:nvSpPr>
            <p:cNvPr id="8000" name="Google Shape;8000;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8"/>
          <p:cNvGrpSpPr/>
          <p:nvPr/>
        </p:nvGrpSpPr>
        <p:grpSpPr>
          <a:xfrm>
            <a:off x="5057118" y="3828305"/>
            <a:ext cx="387681" cy="387641"/>
            <a:chOff x="6669907" y="1561258"/>
            <a:chExt cx="397907" cy="397866"/>
          </a:xfrm>
        </p:grpSpPr>
        <p:sp>
          <p:nvSpPr>
            <p:cNvPr id="8005" name="Google Shape;8005;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8"/>
          <p:cNvGrpSpPr/>
          <p:nvPr/>
        </p:nvGrpSpPr>
        <p:grpSpPr>
          <a:xfrm>
            <a:off x="1942348" y="3885842"/>
            <a:ext cx="387681" cy="272572"/>
            <a:chOff x="3386036" y="1746339"/>
            <a:chExt cx="397907" cy="279762"/>
          </a:xfrm>
        </p:grpSpPr>
        <p:sp>
          <p:nvSpPr>
            <p:cNvPr id="8011" name="Google Shape;8011;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8"/>
          <p:cNvGrpSpPr/>
          <p:nvPr/>
        </p:nvGrpSpPr>
        <p:grpSpPr>
          <a:xfrm>
            <a:off x="2980045" y="3828288"/>
            <a:ext cx="387681" cy="387681"/>
            <a:chOff x="4417380" y="1687279"/>
            <a:chExt cx="397907" cy="397907"/>
          </a:xfrm>
        </p:grpSpPr>
        <p:sp>
          <p:nvSpPr>
            <p:cNvPr id="8014" name="Google Shape;8014;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8"/>
          <p:cNvGrpSpPr/>
          <p:nvPr/>
        </p:nvGrpSpPr>
        <p:grpSpPr>
          <a:xfrm>
            <a:off x="7926526" y="3308537"/>
            <a:ext cx="387661" cy="387661"/>
            <a:chOff x="2869999" y="1687279"/>
            <a:chExt cx="397887" cy="397887"/>
          </a:xfrm>
        </p:grpSpPr>
        <p:sp>
          <p:nvSpPr>
            <p:cNvPr id="8017" name="Google Shape;8017;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8"/>
          <p:cNvGrpSpPr/>
          <p:nvPr/>
        </p:nvGrpSpPr>
        <p:grpSpPr>
          <a:xfrm>
            <a:off x="2461634" y="3828664"/>
            <a:ext cx="386807" cy="386929"/>
            <a:chOff x="3902887" y="1687655"/>
            <a:chExt cx="397010" cy="397135"/>
          </a:xfrm>
        </p:grpSpPr>
        <p:sp>
          <p:nvSpPr>
            <p:cNvPr id="8020" name="Google Shape;8020;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8"/>
          <p:cNvGrpSpPr/>
          <p:nvPr/>
        </p:nvGrpSpPr>
        <p:grpSpPr>
          <a:xfrm>
            <a:off x="3499331" y="3828344"/>
            <a:ext cx="387681" cy="387681"/>
            <a:chOff x="4933458" y="1687279"/>
            <a:chExt cx="397907" cy="397907"/>
          </a:xfrm>
        </p:grpSpPr>
        <p:sp>
          <p:nvSpPr>
            <p:cNvPr id="8023" name="Google Shape;8023;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8"/>
          <p:cNvGrpSpPr/>
          <p:nvPr/>
        </p:nvGrpSpPr>
        <p:grpSpPr>
          <a:xfrm>
            <a:off x="5273586" y="3308775"/>
            <a:ext cx="387681" cy="387661"/>
            <a:chOff x="266768" y="1721375"/>
            <a:chExt cx="397907" cy="397887"/>
          </a:xfrm>
        </p:grpSpPr>
        <p:sp>
          <p:nvSpPr>
            <p:cNvPr id="8026" name="Google Shape;8026;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8"/>
          <p:cNvGrpSpPr/>
          <p:nvPr/>
        </p:nvGrpSpPr>
        <p:grpSpPr>
          <a:xfrm>
            <a:off x="7395588" y="3308924"/>
            <a:ext cx="387539" cy="386888"/>
            <a:chOff x="2408992" y="1722875"/>
            <a:chExt cx="397761" cy="397093"/>
          </a:xfrm>
        </p:grpSpPr>
        <p:sp>
          <p:nvSpPr>
            <p:cNvPr id="8029" name="Google Shape;8029;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5576404" y="3828305"/>
            <a:ext cx="387641" cy="387641"/>
            <a:chOff x="7199196" y="1561258"/>
            <a:chExt cx="397866" cy="397866"/>
          </a:xfrm>
        </p:grpSpPr>
        <p:sp>
          <p:nvSpPr>
            <p:cNvPr id="8032" name="Google Shape;8032;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8"/>
          <p:cNvGrpSpPr/>
          <p:nvPr/>
        </p:nvGrpSpPr>
        <p:grpSpPr>
          <a:xfrm>
            <a:off x="6332282" y="3308537"/>
            <a:ext cx="387661" cy="387661"/>
            <a:chOff x="1379798" y="1723250"/>
            <a:chExt cx="397887" cy="397887"/>
          </a:xfrm>
        </p:grpSpPr>
        <p:sp>
          <p:nvSpPr>
            <p:cNvPr id="8036" name="Google Shape;8036;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8"/>
          <p:cNvGrpSpPr/>
          <p:nvPr/>
        </p:nvGrpSpPr>
        <p:grpSpPr>
          <a:xfrm>
            <a:off x="5801242" y="3308537"/>
            <a:ext cx="387641" cy="387661"/>
            <a:chOff x="864491" y="1723250"/>
            <a:chExt cx="397866" cy="397887"/>
          </a:xfrm>
        </p:grpSpPr>
        <p:sp>
          <p:nvSpPr>
            <p:cNvPr id="8041" name="Google Shape;8041;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88"/>
          <p:cNvGrpSpPr/>
          <p:nvPr/>
        </p:nvGrpSpPr>
        <p:grpSpPr>
          <a:xfrm>
            <a:off x="6568070" y="3827060"/>
            <a:ext cx="388966" cy="388966"/>
            <a:chOff x="1190625" y="238125"/>
            <a:chExt cx="5235075" cy="5235075"/>
          </a:xfrm>
        </p:grpSpPr>
        <p:sp>
          <p:nvSpPr>
            <p:cNvPr id="8046" name="Google Shape;8046;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8" name="Google Shape;8048;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35272" y="2357150"/>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End to End</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290064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theme/theme1.xml><?xml version="1.0" encoding="utf-8"?>
<a:theme xmlns:a="http://schemas.openxmlformats.org/drawingml/2006/main" name="Digital Transformation by Slidesgo">
  <a:themeElements>
    <a:clrScheme name="Custom 40">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384</TotalTime>
  <Words>2296</Words>
  <Application>Microsoft Office PowerPoint</Application>
  <PresentationFormat>On-screen Show (16:9)</PresentationFormat>
  <Paragraphs>422</Paragraphs>
  <Slides>54</Slides>
  <Notes>54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54</vt:i4>
      </vt:variant>
    </vt:vector>
  </HeadingPairs>
  <TitlesOfParts>
    <vt:vector size="70" baseType="lpstr">
      <vt:lpstr>Proxima Nova</vt:lpstr>
      <vt:lpstr>PT Sans</vt:lpstr>
      <vt:lpstr>DM Sans</vt:lpstr>
      <vt:lpstr>Open Sans Light</vt:lpstr>
      <vt:lpstr>Arial</vt:lpstr>
      <vt:lpstr>Nunito Light</vt:lpstr>
      <vt:lpstr>Figtree</vt:lpstr>
      <vt:lpstr>Anaheim</vt:lpstr>
      <vt:lpstr>Consolas</vt:lpstr>
      <vt:lpstr>Amatic SC</vt:lpstr>
      <vt:lpstr>Calibri</vt:lpstr>
      <vt:lpstr>Sarabun</vt:lpstr>
      <vt:lpstr>Proxima Nova Semibold</vt:lpstr>
      <vt:lpstr>Roboto Medium</vt:lpstr>
      <vt:lpstr>Digital Transformation by Slidesgo</vt:lpstr>
      <vt:lpstr>Slidesgo Final Pages</vt:lpstr>
      <vt:lpstr>Django  Learner Lab</vt:lpstr>
      <vt:lpstr>Table of contents</vt:lpstr>
      <vt:lpstr>Whoa!</vt:lpstr>
      <vt:lpstr>What’s in a Framework?</vt:lpstr>
      <vt:lpstr>Do you need longer text?</vt:lpstr>
      <vt:lpstr>Popular Web Development Frameworks</vt:lpstr>
      <vt:lpstr>Lets talk about Python!</vt:lpstr>
      <vt:lpstr>End to End</vt:lpstr>
      <vt:lpstr>Popular Front End Frameworks</vt:lpstr>
      <vt:lpstr>Front End Framework Options</vt:lpstr>
      <vt:lpstr>IDE’s &amp; Git Versioning</vt:lpstr>
      <vt:lpstr>Why use an IDE like VS Code?</vt:lpstr>
      <vt:lpstr>Project Contents &amp; Hosting</vt:lpstr>
      <vt:lpstr>API’s &amp; Testing</vt:lpstr>
      <vt:lpstr>APIs and Documentation</vt:lpstr>
      <vt:lpstr>You can divide the content</vt:lpstr>
      <vt:lpstr>Here are three important ideas</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Thanks!</vt:lpstr>
      <vt:lpstr>Contents of this template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4</cp:revision>
  <dcterms:modified xsi:type="dcterms:W3CDTF">2024-07-18T08:24:54Z</dcterms:modified>
</cp:coreProperties>
</file>